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8E35-04A5-488F-94C2-30E34AA4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299529847_04729605_f1455a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600" cy="6867525"/>
          </a:xfrm>
          <a:prstGeom prst="rect">
            <a:avLst/>
          </a:prstGeom>
          <a:noFill/>
        </p:spPr>
      </p:pic>
      <p:sp>
        <p:nvSpPr>
          <p:cNvPr id="512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019800" y="3276600"/>
            <a:ext cx="2989263" cy="3581400"/>
          </a:xfrm>
        </p:spPr>
        <p:txBody>
          <a:bodyPr/>
          <a:lstStyle/>
          <a:p>
            <a:pPr algn="r"/>
            <a:r>
              <a:rPr lang="uk-UA" sz="3200" i="1"/>
              <a:t>Гомоніла Україна,довго гомоніла…</a:t>
            </a:r>
            <a:br>
              <a:rPr lang="uk-UA" sz="3200" i="1"/>
            </a:br>
            <a:r>
              <a:rPr lang="uk-UA" sz="3200" i="1"/>
              <a:t>Т. Шевченко 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 descr="0016afe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3071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5429250"/>
            <a:ext cx="3286125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Гайдамаччина, повсталий народ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4313" y="2071688"/>
            <a:ext cx="3071812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latin typeface="Bookman Old Style" pitchFamily="18" charset="0"/>
              </a:rPr>
              <a:t>Історична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2071688"/>
            <a:ext cx="2428875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latin typeface="Bookman Old Style" pitchFamily="18" charset="0"/>
              </a:rPr>
              <a:t>Особистісна 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3" name=" 3"/>
          <p:cNvPicPr>
            <a:picLocks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943475" y="1352550"/>
            <a:ext cx="1781175" cy="3603625"/>
          </a:xfrm>
          <a:prstGeom prst="rect">
            <a:avLst/>
          </a:prstGeom>
          <a:noFill/>
        </p:spPr>
      </p:pic>
      <p:pic>
        <p:nvPicPr>
          <p:cNvPr id="14" name=" 3"/>
          <p:cNvPicPr>
            <a:picLocks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49613" y="1463675"/>
            <a:ext cx="1352550" cy="3346450"/>
          </a:xfrm>
          <a:prstGeom prst="rect">
            <a:avLst/>
          </a:prstGeom>
          <a:noFill/>
        </p:spPr>
      </p:pic>
      <p:pic>
        <p:nvPicPr>
          <p:cNvPr id="11276" name="Picture 12" descr="26_06_edited"/>
          <p:cNvPicPr>
            <a:picLocks noChangeAspect="1" noChangeArrowheads="1"/>
          </p:cNvPicPr>
          <p:nvPr/>
        </p:nvPicPr>
        <p:blipFill>
          <a:blip r:embed="rId5" cstate="print"/>
          <a:srcRect b="4446"/>
          <a:stretch>
            <a:fillRect/>
          </a:stretch>
        </p:blipFill>
        <p:spPr bwMode="auto">
          <a:xfrm>
            <a:off x="6553200" y="2590800"/>
            <a:ext cx="2457450" cy="3640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50" y="5715000"/>
            <a:ext cx="3143250" cy="52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800">
                <a:solidFill>
                  <a:srgbClr val="000000"/>
                </a:solidFill>
                <a:latin typeface="Lucida Sans Unicode" pitchFamily="34" charset="0"/>
              </a:rPr>
              <a:t>Ярема </a:t>
            </a:r>
            <a:r>
              <a:rPr lang="uk-UA" sz="2800">
                <a:solidFill>
                  <a:srgbClr val="000000"/>
                </a:solidFill>
                <a:latin typeface="Arial" charset="0"/>
              </a:rPr>
              <a:t>й</a:t>
            </a:r>
            <a:r>
              <a:rPr lang="uk-UA" sz="2800">
                <a:solidFill>
                  <a:srgbClr val="000000"/>
                </a:solidFill>
                <a:latin typeface="Lucida Sans Unicode" pitchFamily="34" charset="0"/>
              </a:rPr>
              <a:t> Оксана</a:t>
            </a:r>
            <a:endParaRPr lang="ru-RU" sz="2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60198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Сюжетні лінії поеми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953000" cy="1143000"/>
          </a:xfrm>
        </p:spPr>
        <p:txBody>
          <a:bodyPr/>
          <a:lstStyle/>
          <a:p>
            <a:r>
              <a:rPr lang="uk-UA">
                <a:solidFill>
                  <a:srgbClr val="000000"/>
                </a:solidFill>
              </a:rPr>
              <a:t>Ярема й Оксана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zhivopi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3932238" cy="4724400"/>
          </a:xfrm>
          <a:prstGeom prst="rect">
            <a:avLst/>
          </a:prstGeom>
          <a:noFill/>
        </p:spPr>
      </p:pic>
      <p:pic>
        <p:nvPicPr>
          <p:cNvPr id="28679" name="Picture 7" descr="%D0%A8%D0%B5%D0%B2%D1%87%D0%B5%D0%BD%D0%BA%D0%BE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4029075" cy="5257800"/>
          </a:xfrm>
          <a:prstGeom prst="rect">
            <a:avLst/>
          </a:prstGeom>
          <a:noFill/>
        </p:spPr>
      </p:pic>
      <p:pic>
        <p:nvPicPr>
          <p:cNvPr id="28681" name="Picture 9" descr="415-8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2895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1" name="Picture 5" descr="443-5-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3492500" cy="3962400"/>
          </a:xfrm>
          <a:prstGeom prst="rect">
            <a:avLst/>
          </a:prstGeom>
          <a:noFill/>
        </p:spPr>
      </p:pic>
      <p:pic>
        <p:nvPicPr>
          <p:cNvPr id="29703" name="Picture 7" descr="blog17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0"/>
            <a:ext cx="5648325" cy="6858000"/>
          </a:xfrm>
          <a:prstGeom prst="rect">
            <a:avLst/>
          </a:prstGeom>
          <a:noFill/>
        </p:spPr>
      </p:pic>
      <p:pic>
        <p:nvPicPr>
          <p:cNvPr id="29707" name="Picture 11" descr="1790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34925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5738"/>
            <a:ext cx="9677400" cy="706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50" name="Picture 6" descr="blog179_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4700" cy="6858000"/>
          </a:xfrm>
          <a:prstGeom prst="rect">
            <a:avLst/>
          </a:prstGeom>
          <a:noFill/>
        </p:spPr>
      </p:pic>
      <p:pic>
        <p:nvPicPr>
          <p:cNvPr id="31749" name="Picture 5" descr="blog179_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6011863" cy="6858000"/>
          </a:xfrm>
          <a:prstGeom prst="rect">
            <a:avLst/>
          </a:prstGeom>
          <a:noFill/>
        </p:spPr>
      </p:pic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10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Кульмінація твору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5257808" cy="5626121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Garamond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Т. Шевченко не закликав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жорстокості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закликав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схаменутися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перекреслити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порахунки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почати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чесне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справедливе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висловлює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безмежну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народу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i="1" dirty="0" smtClean="0">
                <a:latin typeface="Garamond" pitchFamily="18" charset="0"/>
              </a:rPr>
              <a:t>.</a:t>
            </a:r>
            <a:endParaRPr lang="ru-RU" i="1" dirty="0">
              <a:latin typeface="Garamond" pitchFamily="18" charset="0"/>
            </a:endParaRPr>
          </a:p>
        </p:txBody>
      </p:sp>
      <p:pic>
        <p:nvPicPr>
          <p:cNvPr id="4098" name="Picture 2" descr="C:\Documents and Settings\Admin\Рабочий стол\призент актерскон\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57232"/>
            <a:ext cx="3571868" cy="47863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Text Box 5"/>
          <p:cNvPicPr>
            <a:picLocks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3200400"/>
            <a:ext cx="4114800" cy="2968625"/>
          </a:xfrm>
          <a:prstGeom prst="rect">
            <a:avLst/>
          </a:prstGeom>
          <a:noFill/>
        </p:spPr>
      </p:pic>
      <p:pic>
        <p:nvPicPr>
          <p:cNvPr id="8199" name="Picture 7" descr="0757gr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0"/>
            <a:ext cx="5048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931863" y="0"/>
            <a:ext cx="7772400" cy="62068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Історична </a:t>
            </a:r>
            <a:r>
              <a:rPr lang="uk-UA" sz="3200" b="1" dirty="0"/>
              <a:t>основа</a:t>
            </a:r>
            <a:endParaRPr lang="ru-RU" sz="3200" b="1" dirty="0"/>
          </a:p>
        </p:txBody>
      </p:sp>
      <p:pic>
        <p:nvPicPr>
          <p:cNvPr id="6150" name="Picture 6" descr="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55900"/>
            <a:ext cx="7010400" cy="4102100"/>
          </a:xfrm>
          <a:prstGeom prst="rect">
            <a:avLst/>
          </a:prstGeom>
          <a:noFill/>
        </p:spPr>
      </p:pic>
      <p:sp>
        <p:nvSpPr>
          <p:cNvPr id="6147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228600" y="668338"/>
            <a:ext cx="8726488" cy="618966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uk-UA" b="1"/>
              <a:t>  Коліївщина </a:t>
            </a:r>
            <a:r>
              <a:rPr lang="uk-UA"/>
              <a:t>— народне антишляхетське повстання 1768 р. на Правобережній Україні. Народ повстав, тому що життя стало нестерпним під чотирикратним гнітом: </a:t>
            </a:r>
          </a:p>
          <a:p>
            <a:pPr lvl="1" algn="just"/>
            <a:r>
              <a:rPr lang="uk-UA"/>
              <a:t> політичним, </a:t>
            </a:r>
          </a:p>
          <a:p>
            <a:pPr lvl="1" algn="just"/>
            <a:r>
              <a:rPr lang="uk-UA"/>
              <a:t> економічним, </a:t>
            </a:r>
          </a:p>
          <a:p>
            <a:pPr lvl="1" algn="just"/>
            <a:r>
              <a:rPr lang="uk-UA"/>
              <a:t> національним, </a:t>
            </a:r>
          </a:p>
          <a:p>
            <a:pPr lvl="1" algn="just"/>
            <a:r>
              <a:rPr lang="uk-UA"/>
              <a:t> релігійним.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03200"/>
            <a:ext cx="8359775" cy="6459538"/>
          </a:xfrm>
        </p:spPr>
        <p:txBody>
          <a:bodyPr/>
          <a:lstStyle/>
          <a:p>
            <a:pPr algn="just"/>
            <a:r>
              <a:rPr lang="uk-UA" sz="2500"/>
              <a:t>    </a:t>
            </a:r>
            <a:r>
              <a:rPr lang="uk-UA" sz="2900"/>
              <a:t>Гайдамаччина почалась на Правобережжі ще на початку </a:t>
            </a:r>
            <a:r>
              <a:rPr lang="en-US" sz="2900"/>
              <a:t>XVIII </a:t>
            </a:r>
            <a:r>
              <a:rPr lang="uk-UA" sz="2900"/>
              <a:t>ст. Гайдамацький рух був продовженням селянсько-козацьких заворушень </a:t>
            </a:r>
            <a:r>
              <a:rPr lang="en-US" sz="2900"/>
              <a:t>XVI</a:t>
            </a:r>
            <a:r>
              <a:rPr lang="uk-UA" sz="2900"/>
              <a:t>—</a:t>
            </a:r>
            <a:r>
              <a:rPr lang="en-US" sz="2900"/>
              <a:t>XVII </a:t>
            </a:r>
            <a:r>
              <a:rPr lang="uk-UA" sz="2900"/>
              <a:t>ст. Цей рух був національно-визвольним, антикріпосницьким. </a:t>
            </a:r>
            <a:endParaRPr lang="ru-RU" sz="4800"/>
          </a:p>
        </p:txBody>
      </p:sp>
      <p:pic>
        <p:nvPicPr>
          <p:cNvPr id="7172" name="Picture 4" descr="mapa_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229600" cy="692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583" y="147615"/>
            <a:ext cx="54292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Ватажки повстання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1219200"/>
            <a:ext cx="5286375" cy="1931988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FF0000"/>
                </a:solidFill>
                <a:latin typeface="Comic Sans MS" pitchFamily="66" charset="0"/>
              </a:rPr>
              <a:t>ІВАН ГОНТА</a:t>
            </a:r>
          </a:p>
          <a:p>
            <a:r>
              <a:rPr lang="uk-UA" sz="2800">
                <a:latin typeface="Lucida Sans Unicode" pitchFamily="34" charset="0"/>
              </a:rPr>
              <a:t>Народився у с. Розсішки. Був двірним козаком, потім сотником двірних козаків.</a:t>
            </a:r>
            <a:endParaRPr lang="ru-RU" sz="2800">
              <a:latin typeface="Lucida Sans Unicode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3714750"/>
            <a:ext cx="5791200" cy="2414588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Comic Sans MS" pitchFamily="66" charset="0"/>
              </a:rPr>
              <a:t>МАКСИМ ЗАЛІЗНЯК</a:t>
            </a:r>
          </a:p>
          <a:p>
            <a:pPr algn="just"/>
            <a:r>
              <a:rPr lang="uk-UA" sz="2400">
                <a:latin typeface="Lucida Sans Unicode" pitchFamily="34" charset="0"/>
              </a:rPr>
              <a:t>Народився у с. Медведівка. Зібрав у Холодному Яру поблизу</a:t>
            </a:r>
            <a:r>
              <a:rPr lang="uk-UA" sz="2400"/>
              <a:t> </a:t>
            </a:r>
            <a:r>
              <a:rPr lang="uk-UA" sz="2400">
                <a:latin typeface="Lucida Sans Unicode" pitchFamily="34" charset="0"/>
              </a:rPr>
              <a:t>Мотронин</a:t>
            </a:r>
            <a:r>
              <a:rPr lang="uk-UA" sz="2400"/>
              <a:t>-</a:t>
            </a:r>
            <a:r>
              <a:rPr lang="uk-UA" sz="2400">
                <a:latin typeface="Lucida Sans Unicode" pitchFamily="34" charset="0"/>
              </a:rPr>
              <a:t>ського монастиря всіх, хто міг тримати в руках зброю. Очолив повстанські загони.</a:t>
            </a:r>
            <a:endParaRPr lang="ru-RU" sz="2400">
              <a:latin typeface="Lucida Sans Unicode" pitchFamily="34" charset="0"/>
            </a:endParaRPr>
          </a:p>
        </p:txBody>
      </p:sp>
      <p:pic>
        <p:nvPicPr>
          <p:cNvPr id="9224" name="Picture 8" descr="%D0%98%D0%B2%D0%B0%D0%BD+%D0%93%D0%BE%D0%BD%D1%82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312988" cy="3200400"/>
          </a:xfrm>
          <a:prstGeom prst="rect">
            <a:avLst/>
          </a:prstGeom>
          <a:noFill/>
        </p:spPr>
      </p:pic>
      <p:pic>
        <p:nvPicPr>
          <p:cNvPr id="9228" name="Picture 12" descr="DSC_354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3429000"/>
            <a:ext cx="23828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6730526_fe2a6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44763"/>
            <a:ext cx="6553200" cy="4311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9124" y="258732"/>
            <a:ext cx="8214987" cy="2099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Повстання розпочалося біля </a:t>
            </a:r>
            <a:r>
              <a:rPr lang="uk-UA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Мотронинського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монастиря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15975" y="0"/>
            <a:ext cx="7772400" cy="668338"/>
          </a:xfrm>
        </p:spPr>
        <p:txBody>
          <a:bodyPr/>
          <a:lstStyle/>
          <a:p>
            <a:pPr eaLnBrk="1" hangingPunct="1"/>
            <a:r>
              <a:rPr lang="uk-UA" sz="3200" b="1" dirty="0" smtClean="0"/>
              <a:t>Джерела </a:t>
            </a:r>
            <a:r>
              <a:rPr lang="uk-UA" sz="3200" b="1" dirty="0" smtClean="0"/>
              <a:t>твору</a:t>
            </a:r>
            <a:endParaRPr lang="ru-RU" sz="3200" b="1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784225" y="668338"/>
            <a:ext cx="8083550" cy="5456237"/>
          </a:xfrm>
        </p:spPr>
        <p:txBody>
          <a:bodyPr/>
          <a:lstStyle/>
          <a:p>
            <a:pPr eaLnBrk="1" hangingPunct="1"/>
            <a:r>
              <a:rPr lang="uk-UA" sz="2800" smtClean="0"/>
              <a:t>Народні легенди, перекази і пісні.</a:t>
            </a:r>
          </a:p>
          <a:p>
            <a:pPr eaLnBrk="1" hangingPunct="1"/>
            <a:r>
              <a:rPr lang="uk-UA" sz="2800" smtClean="0"/>
              <a:t>Спогади очевидців, розповіді діда Івана.</a:t>
            </a:r>
          </a:p>
          <a:p>
            <a:pPr algn="just" eaLnBrk="1" hangingPunct="1"/>
            <a:r>
              <a:rPr lang="uk-UA" sz="2800" smtClean="0"/>
              <a:t>Козацькі літописи – “Літопис Самовидця”, “Літопис Г. Грабянки”.</a:t>
            </a:r>
          </a:p>
          <a:p>
            <a:pPr algn="just" eaLnBrk="1" hangingPunct="1"/>
            <a:r>
              <a:rPr lang="uk-UA" sz="2800" smtClean="0"/>
              <a:t>Історичні праці та художні твори про Коліївщину.</a:t>
            </a:r>
          </a:p>
          <a:p>
            <a:pPr algn="just" eaLnBrk="1" hangingPunct="1"/>
            <a:r>
              <a:rPr lang="uk-UA" sz="2800" smtClean="0"/>
              <a:t>Звенигородщина (батьківщина Шевченка) – один із центрів Коліївщини.</a:t>
            </a:r>
            <a:endParaRPr lang="ru-RU" sz="2800" smtClean="0"/>
          </a:p>
        </p:txBody>
      </p:sp>
      <p:pic>
        <p:nvPicPr>
          <p:cNvPr id="5" name="Picture 18" descr="sh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539" y="3789040"/>
            <a:ext cx="351746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335088"/>
            <a:ext cx="8386961" cy="5124450"/>
          </a:xfrm>
        </p:spPr>
        <p:txBody>
          <a:bodyPr>
            <a:normAutofit lnSpcReduction="10000"/>
          </a:bodyPr>
          <a:lstStyle/>
          <a:p>
            <a:pPr marL="0" indent="368300" algn="just" eaLnBrk="1" hangingPunct="1">
              <a:defRPr/>
            </a:pPr>
            <a:r>
              <a:rPr lang="uk-UA" b="1" i="1" dirty="0" smtClean="0"/>
              <a:t>Присвячена В. </a:t>
            </a:r>
            <a:r>
              <a:rPr lang="uk-UA" b="1" i="1" dirty="0" smtClean="0"/>
              <a:t>Григоровичу, </a:t>
            </a:r>
            <a:r>
              <a:rPr lang="uk-UA" b="1" i="1" dirty="0" smtClean="0"/>
              <a:t>українському </a:t>
            </a:r>
            <a:r>
              <a:rPr lang="uk-UA" b="1" i="1" dirty="0" smtClean="0"/>
              <a:t>народу.</a:t>
            </a:r>
          </a:p>
          <a:p>
            <a:pPr marL="0" indent="368300" algn="just" eaLnBrk="1" hangingPunct="1">
              <a:defRPr/>
            </a:pPr>
            <a:r>
              <a:rPr lang="uk-UA" b="1" i="1" dirty="0" smtClean="0"/>
              <a:t>Жанр: </a:t>
            </a:r>
            <a:r>
              <a:rPr lang="uk-UA" dirty="0" smtClean="0"/>
              <a:t>поема (революційно-романтична, </a:t>
            </a:r>
            <a:r>
              <a:rPr lang="uk-UA" dirty="0" err="1" smtClean="0"/>
              <a:t>історико-героїчна</a:t>
            </a:r>
            <a:r>
              <a:rPr lang="uk-UA" dirty="0" smtClean="0"/>
              <a:t>, соціальна; перший український історичний роман у віршах).</a:t>
            </a:r>
            <a:endParaRPr lang="ru-RU" dirty="0" smtClean="0"/>
          </a:p>
          <a:p>
            <a:pPr marL="0" indent="368300" algn="just" eaLnBrk="1" hangingPunct="1">
              <a:defRPr/>
            </a:pPr>
            <a:r>
              <a:rPr lang="uk-UA" b="1" i="1" dirty="0" smtClean="0"/>
              <a:t>Тема: </a:t>
            </a:r>
            <a:r>
              <a:rPr lang="uk-UA" dirty="0" smtClean="0"/>
              <a:t>боротьба українського народу проти польсько-шляхетського панування в Україні, змалювання широкої картини народного повстання</a:t>
            </a:r>
            <a:r>
              <a:rPr lang="ru-RU" dirty="0" smtClean="0"/>
              <a:t> </a:t>
            </a:r>
            <a:r>
              <a:rPr lang="uk-UA" dirty="0" smtClean="0"/>
              <a:t>1768 р. під назвою Коліївщина на чолі з Максимом Залізняком та Іваном Ґонтою.</a:t>
            </a: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7171" name="Picture 2" descr="F:\Гайдамаки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0"/>
            <a:ext cx="714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834313" cy="22042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800" i="1" dirty="0" smtClean="0"/>
              <a:t>Композиція і сюжет твору: </a:t>
            </a:r>
            <a:r>
              <a:rPr lang="uk-UA" sz="4800" i="1" dirty="0" smtClean="0"/>
              <a:t> </a:t>
            </a:r>
            <a:r>
              <a:rPr lang="uk-UA" sz="4800" dirty="0" smtClean="0"/>
              <a:t>вступи, 10 розділів, епілог; відсутність розв'язки.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i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210" name="Group 162"/>
          <p:cNvGraphicFramePr>
            <a:graphicFrameLocks noGrp="1"/>
          </p:cNvGraphicFramePr>
          <p:nvPr>
            <p:ph sz="half" idx="2"/>
          </p:nvPr>
        </p:nvGraphicFramePr>
        <p:xfrm>
          <a:off x="899592" y="471170"/>
          <a:ext cx="8032750" cy="63868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11312"/>
                <a:gridCol w="6421438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Присвята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Роздуми автора про вічність життя.   2. Звернення до гайдамаків.  3. Засудження вірнопідданської критики.   4.   Відчуття зв'язку поета з народом, його поетичним словом.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Інтродукція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Розповідь про конфедератів.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Галайда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Гірке життя сироти Яреми в наймах.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Конфедерати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Знущання конфедератів над шинкарем.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Титар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Побачення Яреми з Оксаною. 2. Конфедерати замордовують титаря.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Свято в Чигирині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Повстанці готуються до виступу проти шляхти.   2. Кобзар співає гайдамакам. 3. Освячення ножів.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Треті півні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Ярема йде до гайдамаків у Черкаси.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Червоний бенкет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Виступ гайдамаків. 2. Ярема дізнається про загибель титаря і зникнення Оксани.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Гупалівшина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Ярема шукає Оксану.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Бенкет у Лисянці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Гайдамаки продовжують розправу з ворогом. 2. Ярема визволяє Оксану.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Лебедин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Одруження Яреми і повернення його до повстанців.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Гонта в Умані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Гнів </a:t>
                      </a:r>
                      <a:r>
                        <a:rPr kumimoji="0" lang="uk-UA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Яреми-месника</a:t>
                      </a: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2. Взяття Умані гайдамаками. 3. Гонта вбиває своїх дітей. 4. Розправа з уманською шляхтою.    5. Гонта ховає синів.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Епілог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Подяка дідові за спогади. 2. Кінець гайдамаччини. 3. У народі живе пам'ять про гайдамаків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Гомоніла Україна,довго гомоніла… Т. Шевченко </vt:lpstr>
      <vt:lpstr>Слайд 2</vt:lpstr>
      <vt:lpstr>Історична основа</vt:lpstr>
      <vt:lpstr>    Гайдамаччина почалась на Правобережжі ще на початку XVIII ст. Гайдамацький рух був продовженням селянсько-козацьких заворушень XVI—XVII ст. Цей рух був національно-визвольним, антикріпосницьким. </vt:lpstr>
      <vt:lpstr>Слайд 5</vt:lpstr>
      <vt:lpstr>Слайд 6</vt:lpstr>
      <vt:lpstr>Джерела твору</vt:lpstr>
      <vt:lpstr>Слайд 8</vt:lpstr>
      <vt:lpstr>Композиція і сюжет твору:  вступи, 10 розділів, епілог; відсутність розв'язки. </vt:lpstr>
      <vt:lpstr>Слайд 10</vt:lpstr>
      <vt:lpstr>Ярема й Оксана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Гомоніла Україна,довго гомоніла… Т. Шевченко </dc:title>
  <dc:creator>Наташа</dc:creator>
  <cp:lastModifiedBy>Наталія</cp:lastModifiedBy>
  <cp:revision>2</cp:revision>
  <dcterms:created xsi:type="dcterms:W3CDTF">2016-01-22T18:56:50Z</dcterms:created>
  <dcterms:modified xsi:type="dcterms:W3CDTF">2016-01-22T19:13:55Z</dcterms:modified>
</cp:coreProperties>
</file>