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06/relationships/legacyDocTextInfo" Target="legacyDocTextInfo.bin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.bin"/><Relationship Id="rId7" Type="http://schemas.microsoft.com/office/2006/relationships/legacyDiagramText" Target="legacyDiagramText6.bin"/><Relationship Id="rId2" Type="http://schemas.microsoft.com/office/2006/relationships/legacyDiagramText" Target="legacyDiagramText1.bin"/><Relationship Id="rId1" Type="http://schemas.openxmlformats.org/officeDocument/2006/relationships/image" Target="../media/image3.jpeg"/><Relationship Id="rId6" Type="http://schemas.microsoft.com/office/2006/relationships/legacyDiagramText" Target="legacyDiagramText5.bin"/><Relationship Id="rId5" Type="http://schemas.microsoft.com/office/2006/relationships/legacyDiagramText" Target="legacyDiagramText4.bin"/><Relationship Id="rId4" Type="http://schemas.microsoft.com/office/2006/relationships/legacyDiagramText" Target="legacyDiagramText3.bin"/></Relationships>
</file>

<file path=ppt/drawings/_rels/vmlDrawing2.vml.rels><?xml version="1.0" encoding="UTF-8" standalone="yes"?>
<Relationships xmlns="http://schemas.openxmlformats.org/package/2006/relationships"><Relationship Id="rId2" Type="http://schemas.microsoft.com/office/2006/relationships/legacyDiagramText" Target="legacyDiagramText7.bin"/><Relationship Id="rId1" Type="http://schemas.openxmlformats.org/officeDocument/2006/relationships/image" Target="../media/image3.jpeg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9.bin"/><Relationship Id="rId7" Type="http://schemas.microsoft.com/office/2006/relationships/legacyDiagramText" Target="legacyDiagramText13.bin"/><Relationship Id="rId2" Type="http://schemas.microsoft.com/office/2006/relationships/legacyDiagramText" Target="legacyDiagramText8.bin"/><Relationship Id="rId1" Type="http://schemas.openxmlformats.org/officeDocument/2006/relationships/image" Target="../media/image3.jpeg"/><Relationship Id="rId6" Type="http://schemas.microsoft.com/office/2006/relationships/legacyDiagramText" Target="legacyDiagramText12.bin"/><Relationship Id="rId5" Type="http://schemas.microsoft.com/office/2006/relationships/legacyDiagramText" Target="legacyDiagramText11.bin"/><Relationship Id="rId4" Type="http://schemas.microsoft.com/office/2006/relationships/legacyDiagramText" Target="legacyDiagramText10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648D9C-2BB3-4200-842E-EEC84E6976E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Shevchenko_T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</a:blip>
          <a:srcRect l="-1498" r="1434" b="3235"/>
          <a:stretch>
            <a:fillRect/>
          </a:stretch>
        </p:blipFill>
        <p:spPr bwMode="auto">
          <a:xfrm>
            <a:off x="251520" y="332656"/>
            <a:ext cx="4891286" cy="6048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7" name="Picture 11" descr="888"/>
          <p:cNvPicPr>
            <a:picLocks noChangeAspect="1" noChangeArrowheads="1"/>
          </p:cNvPicPr>
          <p:nvPr/>
        </p:nvPicPr>
        <p:blipFill>
          <a:blip r:embed="rId3" cstate="print">
            <a:lum bright="-24000" contrast="54000"/>
          </a:blip>
          <a:srcRect l="34270" t="35149" r="7037" b="16870"/>
          <a:stretch>
            <a:fillRect/>
          </a:stretch>
        </p:blipFill>
        <p:spPr bwMode="auto">
          <a:xfrm rot="-473643">
            <a:off x="6443663" y="5013325"/>
            <a:ext cx="2232025" cy="762000"/>
          </a:xfrm>
          <a:prstGeom prst="rect">
            <a:avLst/>
          </a:prstGeom>
          <a:noFill/>
        </p:spPr>
      </p:pic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148064" y="2060848"/>
            <a:ext cx="3851921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uk-UA" sz="2400" b="1" dirty="0" smtClean="0">
                <a:solidFill>
                  <a:schemeClr val="bg1"/>
                </a:solidFill>
              </a:rPr>
              <a:t>Я </a:t>
            </a:r>
            <a:r>
              <a:rPr lang="uk-UA" sz="2400" b="1" dirty="0">
                <a:solidFill>
                  <a:schemeClr val="bg1"/>
                </a:solidFill>
              </a:rPr>
              <a:t>так, </a:t>
            </a:r>
            <a:r>
              <a:rPr lang="uk-UA" sz="2400" b="1" dirty="0" smtClean="0">
                <a:solidFill>
                  <a:schemeClr val="bg1"/>
                </a:solidFill>
              </a:rPr>
              <a:t>я </a:t>
            </a:r>
            <a:r>
              <a:rPr lang="uk-UA" sz="2400" b="1" dirty="0">
                <a:solidFill>
                  <a:schemeClr val="bg1"/>
                </a:solidFill>
              </a:rPr>
              <a:t>так її люблю    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uk-UA" sz="2400" b="1" dirty="0" smtClean="0">
                <a:solidFill>
                  <a:schemeClr val="bg1"/>
                </a:solidFill>
              </a:rPr>
              <a:t>Мою </a:t>
            </a:r>
            <a:r>
              <a:rPr lang="uk-UA" sz="2400" b="1" dirty="0">
                <a:solidFill>
                  <a:schemeClr val="bg1"/>
                </a:solidFill>
              </a:rPr>
              <a:t>Україну небогу,                   Що </a:t>
            </a:r>
            <a:r>
              <a:rPr lang="uk-UA" sz="2400" b="1" dirty="0" err="1">
                <a:solidFill>
                  <a:schemeClr val="bg1"/>
                </a:solidFill>
              </a:rPr>
              <a:t>проклену</a:t>
            </a:r>
            <a:r>
              <a:rPr lang="uk-UA" sz="2400" b="1" dirty="0">
                <a:solidFill>
                  <a:schemeClr val="bg1"/>
                </a:solidFill>
              </a:rPr>
              <a:t> самого  </a:t>
            </a:r>
            <a:r>
              <a:rPr lang="uk-UA" sz="2400" b="1" dirty="0" smtClean="0">
                <a:solidFill>
                  <a:schemeClr val="bg1"/>
                </a:solidFill>
              </a:rPr>
              <a:t>Бога</a:t>
            </a:r>
            <a:r>
              <a:rPr lang="uk-UA" sz="2400" b="1" dirty="0">
                <a:solidFill>
                  <a:schemeClr val="bg1"/>
                </a:solidFill>
              </a:rPr>
              <a:t>,                                     За нею душу погублю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uk-UA" dirty="0"/>
              <a:t>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5" name="Organization Chart 7"/>
          <p:cNvGraphicFramePr>
            <a:graphicFrameLocks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43030" name="Picture 22" descr="shevchenko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1981200" cy="1320800"/>
          </a:xfrm>
          <a:prstGeom prst="rect">
            <a:avLst/>
          </a:prstGeom>
          <a:noFill/>
        </p:spPr>
      </p:pic>
      <p:pic>
        <p:nvPicPr>
          <p:cNvPr id="43042" name="Picture 34" descr="05s"/>
          <p:cNvPicPr>
            <a:picLocks noChangeAspect="1" noChangeArrowheads="1"/>
          </p:cNvPicPr>
          <p:nvPr/>
        </p:nvPicPr>
        <p:blipFill>
          <a:blip r:embed="rId4" cstate="print"/>
          <a:srcRect t="4396"/>
          <a:stretch>
            <a:fillRect/>
          </a:stretch>
        </p:blipFill>
        <p:spPr bwMode="auto">
          <a:xfrm>
            <a:off x="1143000" y="2057400"/>
            <a:ext cx="1404938" cy="1657350"/>
          </a:xfrm>
          <a:prstGeom prst="rect">
            <a:avLst/>
          </a:prstGeom>
          <a:noFill/>
        </p:spPr>
      </p:pic>
      <p:pic>
        <p:nvPicPr>
          <p:cNvPr id="43036" name="Picture 28" descr="1268393392_portretu_shevchenko_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505200"/>
            <a:ext cx="1338263" cy="1752600"/>
          </a:xfrm>
          <a:prstGeom prst="rect">
            <a:avLst/>
          </a:prstGeom>
          <a:noFill/>
        </p:spPr>
      </p:pic>
      <p:pic>
        <p:nvPicPr>
          <p:cNvPr id="43034" name="Picture 26" descr="9d9c07c-2"/>
          <p:cNvPicPr>
            <a:picLocks noChangeAspect="1" noChangeArrowheads="1"/>
          </p:cNvPicPr>
          <p:nvPr/>
        </p:nvPicPr>
        <p:blipFill>
          <a:blip r:embed="rId6" cstate="print"/>
          <a:srcRect t="6766" b="18802"/>
          <a:stretch>
            <a:fillRect/>
          </a:stretch>
        </p:blipFill>
        <p:spPr bwMode="auto">
          <a:xfrm>
            <a:off x="2209800" y="5181600"/>
            <a:ext cx="14351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7" name="Diagram 5"/>
          <p:cNvGraphicFramePr>
            <a:graphicFrameLocks/>
          </p:cNvGraphicFramePr>
          <p:nvPr/>
        </p:nvGraphicFramePr>
        <p:xfrm>
          <a:off x="0" y="-152400"/>
          <a:ext cx="9144000" cy="716280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33810" name="Picture 18" descr="1316425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2012950" cy="2590800"/>
          </a:xfrm>
          <a:prstGeom prst="rect">
            <a:avLst/>
          </a:prstGeom>
          <a:noFill/>
        </p:spPr>
      </p:pic>
      <p:pic>
        <p:nvPicPr>
          <p:cNvPr id="33812" name="Picture 20" descr="882_8314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2743200" cy="1836738"/>
          </a:xfrm>
          <a:prstGeom prst="rect">
            <a:avLst/>
          </a:prstGeom>
          <a:noFill/>
        </p:spPr>
      </p:pic>
      <p:pic>
        <p:nvPicPr>
          <p:cNvPr id="33814" name="Picture 22" descr="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05375"/>
            <a:ext cx="2514600" cy="1952625"/>
          </a:xfrm>
          <a:prstGeom prst="rect">
            <a:avLst/>
          </a:prstGeom>
          <a:noFill/>
        </p:spPr>
      </p:pic>
      <p:pic>
        <p:nvPicPr>
          <p:cNvPr id="33816" name="Picture 24" descr="1373965505_mech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200650"/>
            <a:ext cx="2462213" cy="1657350"/>
          </a:xfrm>
          <a:prstGeom prst="rect">
            <a:avLst/>
          </a:prstGeom>
          <a:noFill/>
        </p:spPr>
      </p:pic>
      <p:pic>
        <p:nvPicPr>
          <p:cNvPr id="33818" name="Picture 26" descr="mechta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5150" y="2819400"/>
            <a:ext cx="2228850" cy="167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Diagram 2"/>
          <p:cNvGraphicFramePr>
            <a:graphicFrameLocks/>
          </p:cNvGraphicFramePr>
          <p:nvPr/>
        </p:nvGraphicFramePr>
        <p:xfrm>
          <a:off x="0" y="-152400"/>
          <a:ext cx="9144000" cy="716280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pic>
        <p:nvPicPr>
          <p:cNvPr id="34831" name="Picture 15" descr="1316425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1902795" cy="2448272"/>
          </a:xfrm>
          <a:prstGeom prst="rect">
            <a:avLst/>
          </a:prstGeom>
          <a:noFill/>
        </p:spPr>
      </p:pic>
      <p:pic>
        <p:nvPicPr>
          <p:cNvPr id="34832" name="Picture 16" descr="882_8314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0"/>
            <a:ext cx="2514600" cy="1684338"/>
          </a:xfrm>
          <a:prstGeom prst="rect">
            <a:avLst/>
          </a:prstGeom>
          <a:noFill/>
        </p:spPr>
      </p:pic>
      <p:pic>
        <p:nvPicPr>
          <p:cNvPr id="34833" name="Picture 17" descr="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8"/>
            <a:ext cx="2262401" cy="1756222"/>
          </a:xfrm>
          <a:prstGeom prst="rect">
            <a:avLst/>
          </a:prstGeom>
          <a:noFill/>
        </p:spPr>
      </p:pic>
      <p:pic>
        <p:nvPicPr>
          <p:cNvPr id="34834" name="Picture 18" descr="1373965505_mech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517232"/>
            <a:ext cx="2195736" cy="1477981"/>
          </a:xfrm>
          <a:prstGeom prst="rect">
            <a:avLst/>
          </a:prstGeom>
          <a:noFill/>
        </p:spPr>
      </p:pic>
      <p:pic>
        <p:nvPicPr>
          <p:cNvPr id="34835" name="Picture 19" descr="mechta_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5150" y="3068960"/>
            <a:ext cx="2228850" cy="167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-152400"/>
            <a:ext cx="6629400" cy="914400"/>
          </a:xfrm>
        </p:spPr>
        <p:txBody>
          <a:bodyPr/>
          <a:lstStyle/>
          <a:p>
            <a:r>
              <a:rPr lang="uk-UA" sz="3400" b="1"/>
              <a:t>Рання творчість Т. Шевченка</a:t>
            </a:r>
          </a:p>
        </p:txBody>
      </p:sp>
      <p:pic>
        <p:nvPicPr>
          <p:cNvPr id="27653" name="Picture 5" descr="902967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2498725" cy="3048000"/>
          </a:xfrm>
          <a:prstGeom prst="rect">
            <a:avLst/>
          </a:prstGeom>
          <a:noFill/>
        </p:spPr>
      </p:pic>
      <p:pic>
        <p:nvPicPr>
          <p:cNvPr id="27655" name="Picture 7" descr="tmptT12z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913" y="838200"/>
            <a:ext cx="1843087" cy="2438400"/>
          </a:xfrm>
          <a:prstGeom prst="rect">
            <a:avLst/>
          </a:prstGeom>
          <a:noFill/>
        </p:spPr>
      </p:pic>
      <p:pic>
        <p:nvPicPr>
          <p:cNvPr id="27659" name="Picture 11" descr="gylak_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762000"/>
            <a:ext cx="2822575" cy="1801813"/>
          </a:xfrm>
          <a:prstGeom prst="rect">
            <a:avLst/>
          </a:prstGeom>
          <a:noFill/>
        </p:spPr>
      </p:pic>
      <p:pic>
        <p:nvPicPr>
          <p:cNvPr id="27661" name="Picture 13" descr="gylak_0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008563"/>
            <a:ext cx="2955925" cy="1849437"/>
          </a:xfrm>
          <a:prstGeom prst="rect">
            <a:avLst/>
          </a:prstGeom>
          <a:noFill/>
        </p:spPr>
      </p:pic>
      <p:pic>
        <p:nvPicPr>
          <p:cNvPr id="27665" name="Picture 17" descr="po-dibrovi-veter-voet-gnet-topol--po-motivam-poezii-tgshevchenka_bay_lyuba_13005564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90900"/>
            <a:ext cx="2401888" cy="3467100"/>
          </a:xfrm>
          <a:prstGeom prst="rect">
            <a:avLst/>
          </a:prstGeom>
          <a:noFill/>
        </p:spPr>
      </p:pic>
      <p:pic>
        <p:nvPicPr>
          <p:cNvPr id="27667" name="Picture 19" descr="hqdefau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667000"/>
            <a:ext cx="2590800" cy="1943100"/>
          </a:xfrm>
          <a:prstGeom prst="rect">
            <a:avLst/>
          </a:prstGeom>
          <a:noFill/>
        </p:spPr>
      </p:pic>
      <p:pic>
        <p:nvPicPr>
          <p:cNvPr id="27671" name="Picture 23" descr="41906452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9450" y="3838575"/>
            <a:ext cx="2114550" cy="3019425"/>
          </a:xfrm>
          <a:prstGeom prst="rect">
            <a:avLst/>
          </a:prstGeom>
          <a:noFill/>
        </p:spPr>
      </p:pic>
      <p:pic>
        <p:nvPicPr>
          <p:cNvPr id="27657" name="Picture 9" descr="Shevchenko_Hamalia_18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1288" y="3886200"/>
            <a:ext cx="1863725" cy="2057400"/>
          </a:xfrm>
          <a:prstGeom prst="rect">
            <a:avLst/>
          </a:prstGeom>
          <a:noFill/>
        </p:spPr>
      </p:pic>
      <p:pic>
        <p:nvPicPr>
          <p:cNvPr id="27663" name="Picture 15" descr="gylak_05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685800"/>
            <a:ext cx="2044700" cy="3186113"/>
          </a:xfrm>
          <a:prstGeom prst="rect">
            <a:avLst/>
          </a:prstGeom>
          <a:noFill/>
        </p:spPr>
      </p:pic>
      <p:pic>
        <p:nvPicPr>
          <p:cNvPr id="27675" name="Picture 27" descr="01_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1190625"/>
            <a:ext cx="6629400" cy="566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9" name="Picture 9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5143500" cy="6858000"/>
          </a:xfrm>
          <a:prstGeom prst="rect">
            <a:avLst/>
          </a:prstGeom>
          <a:noFill/>
        </p:spPr>
      </p:pic>
      <p:pic>
        <p:nvPicPr>
          <p:cNvPr id="30731" name="Picture 11" descr="prychynna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0"/>
            <a:ext cx="4248150" cy="6858000"/>
          </a:xfrm>
          <a:prstGeom prst="rect">
            <a:avLst/>
          </a:prstGeom>
          <a:noFill/>
        </p:spPr>
      </p:pic>
      <p:pic>
        <p:nvPicPr>
          <p:cNvPr id="30727" name="Picture 7" descr="8106073706_accdd20f19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304800"/>
            <a:ext cx="9296400" cy="5986463"/>
          </a:xfrm>
          <a:prstGeom prst="rect">
            <a:avLst/>
          </a:prstGeom>
          <a:noFill/>
        </p:spPr>
      </p:pic>
      <p:pic>
        <p:nvPicPr>
          <p:cNvPr id="30733" name="Picture 13" descr="0_299a0_9751e370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6800" y="-459432"/>
            <a:ext cx="5537200" cy="830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5" name="Picture 5" descr="ma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Рання творчість Т. Шевченка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Наталія</cp:lastModifiedBy>
  <cp:revision>1</cp:revision>
  <dcterms:created xsi:type="dcterms:W3CDTF">2016-01-22T18:43:46Z</dcterms:created>
  <dcterms:modified xsi:type="dcterms:W3CDTF">2016-01-22T18:56:31Z</dcterms:modified>
</cp:coreProperties>
</file>