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63" r:id="rId5"/>
    <p:sldId id="274" r:id="rId6"/>
    <p:sldId id="275" r:id="rId7"/>
    <p:sldId id="276" r:id="rId8"/>
    <p:sldId id="277" r:id="rId9"/>
    <p:sldId id="264" r:id="rId10"/>
    <p:sldId id="259" r:id="rId11"/>
    <p:sldId id="265" r:id="rId12"/>
    <p:sldId id="266" r:id="rId13"/>
    <p:sldId id="267" r:id="rId14"/>
    <p:sldId id="26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epo.ua/static/img/_/0/_00340303994_729x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98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1432" y="3140968"/>
            <a:ext cx="5112568" cy="3600400"/>
          </a:xfrm>
        </p:spPr>
        <p:txBody>
          <a:bodyPr>
            <a:normAutofit/>
          </a:bodyPr>
          <a:lstStyle/>
          <a:p>
            <a:r>
              <a:rPr lang="uk-UA" sz="4800" b="1" i="1" dirty="0" smtClean="0"/>
              <a:t>Від проголошення Незалежності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en-US" sz="4800" b="1" i="1" dirty="0" err="1" smtClean="0"/>
              <a:t>до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нової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України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458200" cy="685800"/>
          </a:xfrm>
          <a:noFill/>
        </p:spPr>
        <p:txBody>
          <a:bodyPr lIns="0" rIns="0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0" hangingPunct="0">
              <a:defRPr/>
            </a:pPr>
            <a:r>
              <a:rPr lang="uk-UA" sz="4000" kern="1200" dirty="0">
                <a:latin typeface="Bookman Old Style" pitchFamily="18" charset="0"/>
                <a:ea typeface="+mj-ea"/>
                <a:cs typeface="+mj-cs"/>
              </a:rPr>
              <a:t>Герої нашого </a:t>
            </a:r>
            <a:r>
              <a:rPr lang="uk-UA" sz="4000" kern="1200" dirty="0" smtClean="0">
                <a:latin typeface="Bookman Old Style" pitchFamily="18" charset="0"/>
                <a:ea typeface="+mj-ea"/>
                <a:cs typeface="+mj-cs"/>
              </a:rPr>
              <a:t>часу - </a:t>
            </a:r>
            <a:r>
              <a:rPr lang="uk-UA" sz="4000" kern="1200" dirty="0">
                <a:latin typeface="Bookman Old Style" pitchFamily="18" charset="0"/>
                <a:ea typeface="+mj-ea"/>
                <a:cs typeface="+mj-cs"/>
              </a:rPr>
              <a:t>небесна сотня</a:t>
            </a:r>
          </a:p>
        </p:txBody>
      </p:sp>
      <p:pic>
        <p:nvPicPr>
          <p:cNvPr id="10243" name="Picture 2" descr="http://www.silskivisti.kiev.ua/19069/pic/2014-02-23_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01050" cy="5574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8640"/>
            <a:ext cx="4186808" cy="3024336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Сторінка 4</a:t>
            </a:r>
          </a:p>
          <a:p>
            <a:pPr algn="ctr">
              <a:buNone/>
            </a:pPr>
            <a:r>
              <a:rPr lang="uk-UA" sz="4800" b="1" dirty="0" smtClean="0"/>
              <a:t>«НАМ Є ЧИМ ПИШАТИСЯ!»</a:t>
            </a:r>
            <a:endParaRPr lang="ru-RU" sz="4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2" name="Picture 4" descr="http://vizitka.com/data/accounts/8/templates/5728/cover_big.jpg"/>
          <p:cNvPicPr>
            <a:picLocks noChangeAspect="1" noChangeArrowheads="1"/>
          </p:cNvPicPr>
          <p:nvPr/>
        </p:nvPicPr>
        <p:blipFill>
          <a:blip r:embed="rId2" cstate="print"/>
          <a:srcRect r="63624"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</p:spPr>
      </p:pic>
      <p:pic>
        <p:nvPicPr>
          <p:cNvPr id="21506" name="Picture 2" descr="http://www.chl.kiev.ua/7/imag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52725"/>
            <a:ext cx="33337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vizitka.com/data/accounts/8/templates/5728/cover_big.jpg"/>
          <p:cNvPicPr>
            <a:picLocks noChangeAspect="1" noChangeArrowheads="1"/>
          </p:cNvPicPr>
          <p:nvPr/>
        </p:nvPicPr>
        <p:blipFill>
          <a:blip r:embed="rId2" cstate="print"/>
          <a:srcRect r="63624"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</p:spPr>
      </p:pic>
      <p:pic>
        <p:nvPicPr>
          <p:cNvPr id="20482" name="Picture 2" descr="http://www.playcast.ru/uploads/2013/04/21/5227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58855"/>
            <a:ext cx="4795292" cy="319914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04665"/>
            <a:ext cx="5112568" cy="3168352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Сторінка 5</a:t>
            </a:r>
          </a:p>
          <a:p>
            <a:pPr algn="ctr">
              <a:buNone/>
            </a:pPr>
            <a:r>
              <a:rPr lang="uk-UA" sz="4800" dirty="0" smtClean="0"/>
              <a:t> </a:t>
            </a:r>
            <a:r>
              <a:rPr lang="uk-UA" sz="4800" b="1" dirty="0" smtClean="0"/>
              <a:t>«Я ЛЮБЛЮ ТЕБЕ, УКРАЇНО!»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622531.vk.me/v622531070/16235/oJ6xsWXlJ1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1407441793_ukr-1-ur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450"/>
            <a:ext cx="9144000" cy="65595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ANd9GcSzJIHYDDt_7r0XqfbVvw2s3wmQ7rHiPCWlG1qx0p2GuDW9g0Re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vizitka.com/data/accounts/8/templates/5728/cover_big.jpg"/>
          <p:cNvPicPr>
            <a:picLocks noChangeAspect="1" noChangeArrowheads="1"/>
          </p:cNvPicPr>
          <p:nvPr/>
        </p:nvPicPr>
        <p:blipFill>
          <a:blip r:embed="rId2" cstate="print"/>
          <a:srcRect r="63624"/>
          <a:stretch>
            <a:fillRect/>
          </a:stretch>
        </p:blipFill>
        <p:spPr bwMode="auto">
          <a:xfrm>
            <a:off x="0" y="1"/>
            <a:ext cx="4347922" cy="6858000"/>
          </a:xfrm>
          <a:prstGeom prst="rect">
            <a:avLst/>
          </a:prstGeom>
          <a:noFill/>
        </p:spPr>
      </p:pic>
      <p:pic>
        <p:nvPicPr>
          <p:cNvPr id="17410" name="Picture 2" descr="http://thumbs.dreamstime.com/z/happy-cartoon-pencil-notepad-10795254.jpg"/>
          <p:cNvPicPr>
            <a:picLocks noChangeAspect="1" noChangeArrowheads="1"/>
          </p:cNvPicPr>
          <p:nvPr/>
        </p:nvPicPr>
        <p:blipFill>
          <a:blip r:embed="rId3" cstate="print"/>
          <a:srcRect l="3278" t="1723" r="6727" b="8916"/>
          <a:stretch>
            <a:fillRect/>
          </a:stretch>
        </p:blipFill>
        <p:spPr bwMode="auto">
          <a:xfrm rot="672308">
            <a:off x="4094382" y="1494077"/>
            <a:ext cx="5053882" cy="5214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580112" y="2757988"/>
            <a:ext cx="30963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аписати твір-мініатюру «Я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ві-рю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майбутнє твоє,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Україно!»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04664"/>
            <a:ext cx="4186808" cy="5721499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Сторінка 1</a:t>
            </a:r>
            <a:r>
              <a:rPr lang="uk-UA" sz="4800" b="1" dirty="0" smtClean="0"/>
              <a:t> «НАШ ГІМН – ПІСНЯ МУЖНІХ»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17412" name="Picture 4" descr="http://vizitka.com/data/accounts/8/templates/5728/cover_big.jpg"/>
          <p:cNvPicPr>
            <a:picLocks noChangeAspect="1" noChangeArrowheads="1"/>
          </p:cNvPicPr>
          <p:nvPr/>
        </p:nvPicPr>
        <p:blipFill>
          <a:blip r:embed="rId2" cstate="print"/>
          <a:srcRect r="63624"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</p:spPr>
      </p:pic>
      <p:pic>
        <p:nvPicPr>
          <p:cNvPr id="24578" name="Picture 2" descr="https://i.ytimg.com/vi/IS2dhMIlpm8/hqdefault.jpg"/>
          <p:cNvPicPr>
            <a:picLocks noChangeAspect="1" noChangeArrowheads="1"/>
          </p:cNvPicPr>
          <p:nvPr/>
        </p:nvPicPr>
        <p:blipFill>
          <a:blip r:embed="rId3" cstate="print"/>
          <a:srcRect t="6300" b="5501"/>
          <a:stretch>
            <a:fillRect/>
          </a:stretch>
        </p:blipFill>
        <p:spPr bwMode="auto">
          <a:xfrm>
            <a:off x="4211960" y="3595501"/>
            <a:ext cx="4932040" cy="326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4714907"/>
          </a:xfrm>
        </p:spPr>
        <p:txBody>
          <a:bodyPr/>
          <a:lstStyle/>
          <a:p>
            <a:r>
              <a:rPr lang="uk-UA" dirty="0" smtClean="0"/>
              <a:t>Косу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rc_mi" descr="http://lib2.znaimo.com.ua/tw_files2/urls_4/981/d-980471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vyshyvanka.ucoz.ru/_fr/1/38557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6949"/>
            <a:ext cx="3810000" cy="781051"/>
          </a:xfrm>
          <a:prstGeom prst="rect">
            <a:avLst/>
          </a:prstGeom>
          <a:noFill/>
        </p:spPr>
      </p:pic>
      <p:pic>
        <p:nvPicPr>
          <p:cNvPr id="7" name="Picture 2" descr="http://vyshyvanka.ucoz.ru/_fr/1/3855772.gif"/>
          <p:cNvPicPr>
            <a:picLocks noChangeAspect="1" noChangeArrowheads="1"/>
          </p:cNvPicPr>
          <p:nvPr/>
        </p:nvPicPr>
        <p:blipFill>
          <a:blip r:embed="rId3" cstate="print"/>
          <a:srcRect l="32130" r="14019"/>
          <a:stretch>
            <a:fillRect/>
          </a:stretch>
        </p:blipFill>
        <p:spPr bwMode="auto">
          <a:xfrm>
            <a:off x="7092280" y="6076949"/>
            <a:ext cx="2051720" cy="781051"/>
          </a:xfrm>
          <a:prstGeom prst="rect">
            <a:avLst/>
          </a:prstGeom>
          <a:noFill/>
        </p:spPr>
      </p:pic>
      <p:pic>
        <p:nvPicPr>
          <p:cNvPr id="8" name="Picture 2" descr="http://vyshyvanka.ucoz.ru/_fr/1/3855772.gif"/>
          <p:cNvPicPr>
            <a:picLocks noChangeAspect="1" noChangeArrowheads="1"/>
          </p:cNvPicPr>
          <p:nvPr/>
        </p:nvPicPr>
        <p:blipFill>
          <a:blip r:embed="rId3" cstate="print"/>
          <a:srcRect l="11340"/>
          <a:stretch>
            <a:fillRect/>
          </a:stretch>
        </p:blipFill>
        <p:spPr bwMode="auto">
          <a:xfrm>
            <a:off x="3779912" y="6076949"/>
            <a:ext cx="3377952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vizitka.com/data/accounts/8/templates/5728/cover_big.jpg"/>
          <p:cNvPicPr>
            <a:picLocks noChangeAspect="1" noChangeArrowheads="1"/>
          </p:cNvPicPr>
          <p:nvPr/>
        </p:nvPicPr>
        <p:blipFill>
          <a:blip r:embed="rId2" cstate="print"/>
          <a:srcRect r="63624"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76672"/>
            <a:ext cx="4896544" cy="5649491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Сторінка 2</a:t>
            </a:r>
            <a:r>
              <a:rPr lang="uk-UA" sz="4800" b="1" dirty="0" smtClean="0"/>
              <a:t> «НЕЗАЛЕЖНІСТЬ  –  НАЗАВЖДИ!»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23554" name="Picture 2" descr="http://static.ukrinform.com/photos/2015_12/thumb_files/630_360_1448963209-4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57396"/>
            <a:ext cx="5076055" cy="290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8"/>
            <a:ext cx="9144000" cy="689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5572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24 серпня 1991 </a:t>
            </a:r>
            <a:r>
              <a:rPr lang="uk-UA" sz="3200" b="1" dirty="0" smtClean="0"/>
              <a:t>року  Верховна Рада України проголосила Акт про незалежність України. 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1032" name="Picture 8" descr="http://invaratne.at.ua/imeges/prapor_ukrainy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09999"/>
            <a:ext cx="2286000" cy="3048001"/>
          </a:xfrm>
          <a:prstGeom prst="rect">
            <a:avLst/>
          </a:prstGeom>
          <a:noFill/>
        </p:spPr>
      </p:pic>
      <p:pic>
        <p:nvPicPr>
          <p:cNvPr id="7" name="Picture 3" descr="1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24944"/>
            <a:ext cx="4368233" cy="2913244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8"/>
            <a:ext cx="9144000" cy="6894578"/>
          </a:xfrm>
          <a:prstGeom prst="rect">
            <a:avLst/>
          </a:prstGeom>
          <a:noFill/>
        </p:spPr>
      </p:pic>
      <p:pic>
        <p:nvPicPr>
          <p:cNvPr id="5" name="Picture 5" descr="C:\Users\1\Desktop\11 УКР\Урок 38 Получение Украиной независимости\Урок 38 Получение Украиной независимости\Иллюстрации\А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4" b="16756"/>
          <a:stretch>
            <a:fillRect/>
          </a:stretch>
        </p:blipFill>
        <p:spPr bwMode="auto">
          <a:xfrm>
            <a:off x="1475656" y="2276872"/>
            <a:ext cx="3965929" cy="48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5364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Comic Sans MS" pitchFamily="66" charset="0"/>
              </a:rPr>
              <a:t>Конституційною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більшістю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голосів</a:t>
            </a: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(346 </a:t>
            </a:r>
            <a:r>
              <a:rPr lang="ru-RU" sz="2800" dirty="0" err="1" smtClean="0">
                <a:latin typeface="Comic Sans MS" pitchFamily="66" charset="0"/>
              </a:rPr>
              <a:t>народних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депутатів</a:t>
            </a:r>
            <a:r>
              <a:rPr lang="ru-RU" sz="2800" dirty="0" smtClean="0">
                <a:latin typeface="Comic Sans MS" pitchFamily="66" charset="0"/>
              </a:rPr>
              <a:t> — «за</a:t>
            </a:r>
            <a:r>
              <a:rPr lang="ru-RU" sz="2800" dirty="0" smtClean="0">
                <a:latin typeface="Comic Sans MS" pitchFamily="66" charset="0"/>
              </a:rPr>
              <a:t>», </a:t>
            </a:r>
            <a:r>
              <a:rPr lang="ru-RU" sz="2800" dirty="0" smtClean="0">
                <a:latin typeface="Comic Sans MS" pitchFamily="66" charset="0"/>
              </a:rPr>
              <a:t>1 — «</a:t>
            </a:r>
            <a:r>
              <a:rPr lang="ru-RU" sz="2800" dirty="0" err="1" smtClean="0">
                <a:latin typeface="Comic Sans MS" pitchFamily="66" charset="0"/>
              </a:rPr>
              <a:t>проти</a:t>
            </a:r>
            <a:r>
              <a:rPr lang="ru-RU" sz="2800" dirty="0" smtClean="0">
                <a:latin typeface="Comic Sans MS" pitchFamily="66" charset="0"/>
              </a:rPr>
              <a:t>»,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13 — «</a:t>
            </a:r>
            <a:r>
              <a:rPr lang="ru-RU" sz="2800" dirty="0" err="1" smtClean="0">
                <a:latin typeface="Comic Sans MS" pitchFamily="66" charset="0"/>
              </a:rPr>
              <a:t>утримався</a:t>
            </a:r>
            <a:r>
              <a:rPr lang="ru-RU" sz="2800" dirty="0" smtClean="0">
                <a:latin typeface="Comic Sans MS" pitchFamily="66" charset="0"/>
              </a:rPr>
              <a:t>»)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Акт </a:t>
            </a:r>
            <a:r>
              <a:rPr lang="ru-RU" sz="28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проголошення</a:t>
            </a:r>
            <a:r>
              <a:rPr lang="ru-RU" sz="2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незалежності</a:t>
            </a:r>
            <a:r>
              <a:rPr lang="ru-RU" sz="2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схвалено</a:t>
            </a:r>
            <a:r>
              <a:rPr lang="ru-RU" sz="2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endParaRPr lang="ru-RU" sz="28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8"/>
            <a:ext cx="9144000" cy="689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16632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/>
              <a:t>1 грудня 1991 р. </a:t>
            </a:r>
            <a:r>
              <a:rPr lang="uk-UA" sz="2400" b="1" dirty="0" smtClean="0"/>
              <a:t>відбувся всеукраїнський референдум, на якому Акт проголошення незалежності дістав переконливе підтвердження українського народу</a:t>
            </a:r>
            <a:endParaRPr lang="ru-RU" sz="2400" b="1" dirty="0"/>
          </a:p>
        </p:txBody>
      </p:sp>
      <p:pic>
        <p:nvPicPr>
          <p:cNvPr id="6" name="Picture 2" descr="http://www.bbc.co.uk/worldservice/assets/images/2010/02/26/100226070942_kravchuk_inauguration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3429024" cy="41507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422108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Присяга першого Президента України Леоніда </a:t>
            </a:r>
            <a:r>
              <a:rPr lang="uk-UA" sz="2400" b="1" dirty="0"/>
              <a:t>К</a:t>
            </a:r>
            <a:r>
              <a:rPr lang="uk-UA" sz="2400" b="1" dirty="0" smtClean="0"/>
              <a:t>равчука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8"/>
            <a:ext cx="9144000" cy="689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332656"/>
            <a:ext cx="49292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28 червня 1996 </a:t>
            </a:r>
            <a:r>
              <a:rPr lang="uk-UA" sz="3200" b="1" dirty="0" smtClean="0"/>
              <a:t>року </a:t>
            </a:r>
            <a:endParaRPr lang="uk-UA" sz="3200" b="1" dirty="0" smtClean="0"/>
          </a:p>
          <a:p>
            <a:pPr algn="ctr"/>
            <a:r>
              <a:rPr lang="uk-UA" sz="2800" b="1" dirty="0" smtClean="0"/>
              <a:t>Верховна Рада України прийняла Основний Закон </a:t>
            </a:r>
            <a:r>
              <a:rPr lang="uk-UA" sz="2800" b="1" dirty="0" err="1" smtClean="0"/>
              <a:t>-Конституцію</a:t>
            </a:r>
            <a:r>
              <a:rPr lang="uk-UA" sz="2800" b="1" dirty="0" smtClean="0"/>
              <a:t> України. 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7" name="Picture 7" descr="wv_Picture_file_path_6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79"/>
            <a:ext cx="3257925" cy="45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s://lh6.googleusercontent.com/-bMYgaWoGzGQ/U3n46sjCyWI/AAAAAAAACnE/9ZcubvqiGEI/s400/1386876232_kon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4221088"/>
            <a:ext cx="3714730" cy="2407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vizitka.com/data/accounts/8/templates/5728/cover_big.jpg"/>
          <p:cNvPicPr>
            <a:picLocks noChangeAspect="1" noChangeArrowheads="1"/>
          </p:cNvPicPr>
          <p:nvPr/>
        </p:nvPicPr>
        <p:blipFill>
          <a:blip r:embed="rId2" cstate="print"/>
          <a:srcRect r="63624"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</p:spPr>
      </p:pic>
      <p:pic>
        <p:nvPicPr>
          <p:cNvPr id="22530" name="Picture 2" descr="http://www.blitz.if.ua/include/img/medium/DSC_2896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45" y="3501008"/>
            <a:ext cx="5067155" cy="33569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04665"/>
            <a:ext cx="5112568" cy="2952328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Сторінка 3</a:t>
            </a:r>
            <a:r>
              <a:rPr lang="uk-UA" sz="4800" b="1" dirty="0" smtClean="0"/>
              <a:t> </a:t>
            </a:r>
          </a:p>
          <a:p>
            <a:pPr algn="ctr">
              <a:buNone/>
            </a:pPr>
            <a:r>
              <a:rPr lang="uk-UA" sz="4800" b="1" dirty="0" smtClean="0"/>
              <a:t>«МИ – СВІДКИ ІСТОРІЇ УКРАЇНИ»</a:t>
            </a:r>
            <a:endParaRPr lang="ru-RU" sz="4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Від проголошення Незалежності  до нової України</vt:lpstr>
      <vt:lpstr>Слайд 2</vt:lpstr>
      <vt:lpstr>Косу</vt:lpstr>
      <vt:lpstr>Слайд 4</vt:lpstr>
      <vt:lpstr>Слайд 5</vt:lpstr>
      <vt:lpstr>Слайд 6</vt:lpstr>
      <vt:lpstr>Слайд 7</vt:lpstr>
      <vt:lpstr>Слайд 8</vt:lpstr>
      <vt:lpstr>Слайд 9</vt:lpstr>
      <vt:lpstr>Герої нашого часу - небесна сотня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Наталія</cp:lastModifiedBy>
  <cp:revision>15</cp:revision>
  <dcterms:created xsi:type="dcterms:W3CDTF">2016-08-11T16:46:52Z</dcterms:created>
  <dcterms:modified xsi:type="dcterms:W3CDTF">2016-08-18T18:46:57Z</dcterms:modified>
</cp:coreProperties>
</file>