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3" r:id="rId5"/>
    <p:sldId id="258" r:id="rId6"/>
    <p:sldId id="256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2678" cy="6963383"/>
        </p:xfrm>
        <a:graphic>
          <a:graphicData uri="http://schemas.openxmlformats.org/presentationml/2006/ole">
            <p:oleObj spid="_x0000_s2050" name="Презентация" r:id="rId3" imgW="4570378" imgH="3427533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Акварель </a:t>
            </a:r>
            <a:r>
              <a:rPr lang="uk-UA" dirty="0" err="1" smtClean="0"/>
              <a:t>“На</a:t>
            </a:r>
            <a:r>
              <a:rPr lang="uk-UA" dirty="0" smtClean="0"/>
              <a:t> </a:t>
            </a:r>
            <a:r>
              <a:rPr lang="uk-UA" dirty="0" err="1" smtClean="0"/>
              <a:t>камені”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428736"/>
            <a:ext cx="4471990" cy="1543048"/>
          </a:xfrm>
        </p:spPr>
        <p:txBody>
          <a:bodyPr>
            <a:normAutofit/>
          </a:bodyPr>
          <a:lstStyle/>
          <a:p>
            <a:pPr marL="0" indent="196850" algn="just"/>
            <a:r>
              <a:rPr lang="uk-UA" sz="2400" b="1" dirty="0" smtClean="0"/>
              <a:t>Акварель</a:t>
            </a:r>
            <a:r>
              <a:rPr lang="uk-UA" sz="2400" dirty="0" smtClean="0"/>
              <a:t> </a:t>
            </a:r>
            <a:r>
              <a:rPr lang="uk-UA" sz="2400" i="1" dirty="0" smtClean="0"/>
              <a:t>(водянистий, водою зроблений) </a:t>
            </a:r>
            <a:r>
              <a:rPr lang="uk-UA" sz="2400" dirty="0" smtClean="0"/>
              <a:t>– </a:t>
            </a:r>
            <a:r>
              <a:rPr lang="uk-UA" sz="2400" dirty="0" err="1" smtClean="0"/>
              <a:t>напівпрозовий</a:t>
            </a:r>
            <a:r>
              <a:rPr lang="uk-UA" sz="2400" dirty="0" smtClean="0"/>
              <a:t> кольоровий малюнок.</a:t>
            </a:r>
            <a:endParaRPr lang="ru-RU" sz="2400" dirty="0"/>
          </a:p>
        </p:txBody>
      </p:sp>
      <p:pic>
        <p:nvPicPr>
          <p:cNvPr id="2051" name="Picture 3" descr="F:\Новая папка (2)\Aquarel_vasil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52402"/>
            <a:ext cx="5214942" cy="4205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:\Нові картинки\1295964615_eyes_have_it_640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828800"/>
            <a:ext cx="6096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ая папка (2)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87" y="428604"/>
            <a:ext cx="9131513" cy="6429396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428596" y="214290"/>
            <a:ext cx="8715404" cy="6643710"/>
          </a:xfrm>
          <a:prstGeom prst="snip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 </a:t>
            </a:r>
            <a:r>
              <a:rPr lang="ru-RU" sz="2100" b="1" dirty="0" err="1" smtClean="0">
                <a:solidFill>
                  <a:srgbClr val="002060"/>
                </a:solidFill>
              </a:rPr>
              <a:t>Сонце</a:t>
            </a:r>
            <a:r>
              <a:rPr lang="ru-RU" sz="2100" b="1" dirty="0" smtClean="0">
                <a:solidFill>
                  <a:srgbClr val="002060"/>
                </a:solidFill>
              </a:rPr>
              <a:t> стояло </a:t>
            </a:r>
            <a:r>
              <a:rPr lang="ru-RU" sz="2100" b="1" dirty="0" err="1" smtClean="0">
                <a:solidFill>
                  <a:srgbClr val="002060"/>
                </a:solidFill>
              </a:rPr>
              <a:t>вже</a:t>
            </a:r>
            <a:r>
              <a:rPr lang="ru-RU" sz="2100" b="1" dirty="0" smtClean="0">
                <a:solidFill>
                  <a:srgbClr val="002060"/>
                </a:solidFill>
              </a:rPr>
              <a:t> над горами. По голому </a:t>
            </a:r>
            <a:r>
              <a:rPr lang="ru-RU" sz="2100" b="1" dirty="0" err="1" smtClean="0">
                <a:solidFill>
                  <a:srgbClr val="002060"/>
                </a:solidFill>
              </a:rPr>
              <a:t>сірому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виступу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скелі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ліпились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татарські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халупки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зложені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</a:t>
            </a:r>
            <a:r>
              <a:rPr lang="ru-RU" sz="2100" b="1" dirty="0" smtClean="0">
                <a:solidFill>
                  <a:srgbClr val="002060"/>
                </a:solidFill>
              </a:rPr>
              <a:t> дикого </a:t>
            </a:r>
            <a:r>
              <a:rPr lang="ru-RU" sz="2100" b="1" dirty="0" err="1" smtClean="0">
                <a:solidFill>
                  <a:srgbClr val="002060"/>
                </a:solidFill>
              </a:rPr>
              <a:t>каміння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з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пласкими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земляними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покрівлями</a:t>
            </a:r>
            <a:r>
              <a:rPr lang="ru-RU" sz="2100" b="1" dirty="0" smtClean="0">
                <a:solidFill>
                  <a:srgbClr val="002060"/>
                </a:solidFill>
              </a:rPr>
              <a:t>, одна на </a:t>
            </a:r>
            <a:r>
              <a:rPr lang="ru-RU" sz="2100" b="1" dirty="0" err="1" smtClean="0">
                <a:solidFill>
                  <a:srgbClr val="002060"/>
                </a:solidFill>
              </a:rPr>
              <a:t>одній</a:t>
            </a:r>
            <a:r>
              <a:rPr lang="ru-RU" sz="2100" b="1" dirty="0" smtClean="0">
                <a:solidFill>
                  <a:srgbClr val="002060"/>
                </a:solidFill>
              </a:rPr>
              <a:t>, як хатки </a:t>
            </a:r>
            <a:r>
              <a:rPr lang="ru-RU" sz="2100" b="1" dirty="0" err="1" smtClean="0">
                <a:solidFill>
                  <a:srgbClr val="002060"/>
                </a:solidFill>
              </a:rPr>
              <a:t>з</a:t>
            </a:r>
            <a:r>
              <a:rPr lang="ru-RU" sz="2100" b="1" dirty="0" smtClean="0">
                <a:solidFill>
                  <a:srgbClr val="002060"/>
                </a:solidFill>
              </a:rPr>
              <a:t> карт. Без </a:t>
            </a:r>
            <a:r>
              <a:rPr lang="ru-RU" sz="2100" b="1" dirty="0" err="1" smtClean="0">
                <a:solidFill>
                  <a:srgbClr val="002060"/>
                </a:solidFill>
              </a:rPr>
              <a:t>тинів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без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воріт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без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вулиць</a:t>
            </a:r>
            <a:r>
              <a:rPr lang="ru-RU" sz="2100" b="1" dirty="0" smtClean="0">
                <a:solidFill>
                  <a:srgbClr val="002060"/>
                </a:solidFill>
              </a:rPr>
              <a:t>. </a:t>
            </a:r>
            <a:r>
              <a:rPr lang="ru-RU" sz="2100" b="1" dirty="0" err="1" smtClean="0">
                <a:solidFill>
                  <a:srgbClr val="002060"/>
                </a:solidFill>
              </a:rPr>
              <a:t>Криві</a:t>
            </a:r>
            <a:r>
              <a:rPr lang="ru-RU" sz="2100" b="1" dirty="0" smtClean="0">
                <a:solidFill>
                  <a:srgbClr val="002060"/>
                </a:solidFill>
              </a:rPr>
              <a:t> стежки вились по </a:t>
            </a:r>
            <a:r>
              <a:rPr lang="ru-RU" sz="2100" b="1" dirty="0" err="1" smtClean="0">
                <a:solidFill>
                  <a:srgbClr val="002060"/>
                </a:solidFill>
              </a:rPr>
              <a:t>каменистій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спадині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щезали</a:t>
            </a:r>
            <a:r>
              <a:rPr lang="ru-RU" sz="2100" b="1" dirty="0" smtClean="0">
                <a:solidFill>
                  <a:srgbClr val="002060"/>
                </a:solidFill>
              </a:rPr>
              <a:t> на </a:t>
            </a:r>
            <a:r>
              <a:rPr lang="ru-RU" sz="2100" b="1" dirty="0" err="1" smtClean="0">
                <a:solidFill>
                  <a:srgbClr val="002060"/>
                </a:solidFill>
              </a:rPr>
              <a:t>покрівлях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з'являлись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десь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нижче</a:t>
            </a:r>
            <a:r>
              <a:rPr lang="ru-RU" sz="2100" b="1" dirty="0" smtClean="0">
                <a:solidFill>
                  <a:srgbClr val="002060"/>
                </a:solidFill>
              </a:rPr>
              <a:t> просто од </a:t>
            </a:r>
            <a:r>
              <a:rPr lang="ru-RU" sz="2100" b="1" dirty="0" err="1" smtClean="0">
                <a:solidFill>
                  <a:srgbClr val="002060"/>
                </a:solidFill>
              </a:rPr>
              <a:t>мурованих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сходів</a:t>
            </a:r>
            <a:r>
              <a:rPr lang="ru-RU" sz="2100" b="1" dirty="0" smtClean="0">
                <a:solidFill>
                  <a:srgbClr val="002060"/>
                </a:solidFill>
              </a:rPr>
              <a:t>. </a:t>
            </a:r>
            <a:r>
              <a:rPr lang="ru-RU" sz="2100" b="1" dirty="0" err="1" smtClean="0">
                <a:solidFill>
                  <a:srgbClr val="002060"/>
                </a:solidFill>
              </a:rPr>
              <a:t>Чорно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голо. </a:t>
            </a:r>
            <a:r>
              <a:rPr lang="ru-RU" sz="21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100" b="1" dirty="0" smtClean="0">
                <a:solidFill>
                  <a:srgbClr val="002060"/>
                </a:solidFill>
              </a:rPr>
              <a:t> на </a:t>
            </a:r>
            <a:r>
              <a:rPr lang="ru-RU" sz="2100" b="1" dirty="0" err="1" smtClean="0">
                <a:solidFill>
                  <a:srgbClr val="002060"/>
                </a:solidFill>
              </a:rPr>
              <a:t>одній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покрівлі</a:t>
            </a:r>
            <a:r>
              <a:rPr lang="ru-RU" sz="2100" b="1" dirty="0" smtClean="0">
                <a:solidFill>
                  <a:srgbClr val="002060"/>
                </a:solidFill>
              </a:rPr>
              <a:t> росла </a:t>
            </a:r>
            <a:r>
              <a:rPr lang="ru-RU" sz="2100" b="1" dirty="0" err="1" smtClean="0">
                <a:solidFill>
                  <a:srgbClr val="002060"/>
                </a:solidFill>
              </a:rPr>
              <a:t>якимсь</a:t>
            </a:r>
            <a:r>
              <a:rPr lang="ru-RU" sz="2100" b="1" dirty="0" smtClean="0">
                <a:solidFill>
                  <a:srgbClr val="002060"/>
                </a:solidFill>
              </a:rPr>
              <a:t> чудом тонка </a:t>
            </a:r>
            <a:r>
              <a:rPr lang="ru-RU" sz="2100" b="1" dirty="0" err="1" smtClean="0">
                <a:solidFill>
                  <a:srgbClr val="002060"/>
                </a:solidFill>
              </a:rPr>
              <a:t>шовковиця</a:t>
            </a:r>
            <a:r>
              <a:rPr lang="ru-RU" sz="2100" b="1" dirty="0" smtClean="0">
                <a:solidFill>
                  <a:srgbClr val="002060"/>
                </a:solidFill>
              </a:rPr>
              <a:t>, а </a:t>
            </a:r>
            <a:r>
              <a:rPr lang="ru-RU" sz="2100" b="1" dirty="0" err="1" smtClean="0">
                <a:solidFill>
                  <a:srgbClr val="002060"/>
                </a:solidFill>
              </a:rPr>
              <a:t>знизу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здавалось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що</a:t>
            </a:r>
            <a:r>
              <a:rPr lang="ru-RU" sz="2100" b="1" dirty="0" smtClean="0">
                <a:solidFill>
                  <a:srgbClr val="002060"/>
                </a:solidFill>
              </a:rPr>
              <a:t> вона </a:t>
            </a:r>
            <a:r>
              <a:rPr lang="ru-RU" sz="2100" b="1" dirty="0" err="1" smtClean="0">
                <a:solidFill>
                  <a:srgbClr val="002060"/>
                </a:solidFill>
              </a:rPr>
              <a:t>розстеляла</a:t>
            </a:r>
            <a:r>
              <a:rPr lang="ru-RU" sz="2100" b="1" dirty="0" smtClean="0">
                <a:solidFill>
                  <a:srgbClr val="002060"/>
                </a:solidFill>
              </a:rPr>
              <a:t> темну корону на </a:t>
            </a:r>
            <a:r>
              <a:rPr lang="ru-RU" sz="2100" b="1" dirty="0" err="1" smtClean="0">
                <a:solidFill>
                  <a:srgbClr val="002060"/>
                </a:solidFill>
              </a:rPr>
              <a:t>блакиті</a:t>
            </a:r>
            <a:r>
              <a:rPr lang="ru-RU" sz="2100" b="1" dirty="0" smtClean="0">
                <a:solidFill>
                  <a:srgbClr val="002060"/>
                </a:solidFill>
              </a:rPr>
              <a:t> неба. 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    </a:t>
            </a:r>
            <a:r>
              <a:rPr lang="ru-RU" sz="2100" b="1" dirty="0" err="1" smtClean="0">
                <a:solidFill>
                  <a:srgbClr val="002060"/>
                </a:solidFill>
              </a:rPr>
              <a:t>Зате</a:t>
            </a:r>
            <a:r>
              <a:rPr lang="ru-RU" sz="2100" b="1" dirty="0" smtClean="0">
                <a:solidFill>
                  <a:srgbClr val="002060"/>
                </a:solidFill>
              </a:rPr>
              <a:t> за селом, у </a:t>
            </a:r>
            <a:r>
              <a:rPr lang="ru-RU" sz="2100" b="1" dirty="0" err="1" smtClean="0">
                <a:solidFill>
                  <a:srgbClr val="002060"/>
                </a:solidFill>
              </a:rPr>
              <a:t>далекій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перспективі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одкривався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чарівний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світ</a:t>
            </a:r>
            <a:r>
              <a:rPr lang="ru-RU" sz="2100" b="1" dirty="0" smtClean="0">
                <a:solidFill>
                  <a:srgbClr val="002060"/>
                </a:solidFill>
              </a:rPr>
              <a:t>. В </a:t>
            </a:r>
            <a:r>
              <a:rPr lang="ru-RU" sz="2100" b="1" dirty="0" err="1" smtClean="0">
                <a:solidFill>
                  <a:srgbClr val="002060"/>
                </a:solidFill>
              </a:rPr>
              <a:t>глибоких</a:t>
            </a:r>
            <a:r>
              <a:rPr lang="ru-RU" sz="2100" b="1" dirty="0" smtClean="0">
                <a:solidFill>
                  <a:srgbClr val="002060"/>
                </a:solidFill>
              </a:rPr>
              <a:t> долинах, </a:t>
            </a:r>
            <a:r>
              <a:rPr lang="ru-RU" sz="2100" b="1" dirty="0" err="1" smtClean="0">
                <a:solidFill>
                  <a:srgbClr val="002060"/>
                </a:solidFill>
              </a:rPr>
              <a:t>зелених</a:t>
            </a:r>
            <a:r>
              <a:rPr lang="ru-RU" sz="2100" b="1" dirty="0" smtClean="0">
                <a:solidFill>
                  <a:srgbClr val="002060"/>
                </a:solidFill>
              </a:rPr>
              <a:t> од винограду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повних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сизої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імли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тіснились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кам'яні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громади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рожеві</a:t>
            </a:r>
            <a:r>
              <a:rPr lang="ru-RU" sz="2100" b="1" dirty="0" smtClean="0">
                <a:solidFill>
                  <a:srgbClr val="002060"/>
                </a:solidFill>
              </a:rPr>
              <a:t> од </a:t>
            </a:r>
            <a:r>
              <a:rPr lang="ru-RU" sz="2100" b="1" dirty="0" err="1" smtClean="0">
                <a:solidFill>
                  <a:srgbClr val="002060"/>
                </a:solidFill>
              </a:rPr>
              <a:t>вечірнього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сонця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або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синіючі</a:t>
            </a:r>
            <a:r>
              <a:rPr lang="ru-RU" sz="2100" b="1" dirty="0" smtClean="0">
                <a:solidFill>
                  <a:srgbClr val="002060"/>
                </a:solidFill>
              </a:rPr>
              <a:t> густим бором. </a:t>
            </a:r>
            <a:r>
              <a:rPr lang="ru-RU" sz="2100" b="1" dirty="0" err="1" smtClean="0">
                <a:solidFill>
                  <a:srgbClr val="002060"/>
                </a:solidFill>
              </a:rPr>
              <a:t>Круглі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лисогори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мов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велетенські</a:t>
            </a:r>
            <a:r>
              <a:rPr lang="ru-RU" sz="2100" b="1" dirty="0" smtClean="0">
                <a:solidFill>
                  <a:srgbClr val="002060"/>
                </a:solidFill>
              </a:rPr>
              <a:t> шатра, кидали од себе </a:t>
            </a:r>
            <a:r>
              <a:rPr lang="ru-RU" sz="2100" b="1" dirty="0" err="1" smtClean="0">
                <a:solidFill>
                  <a:srgbClr val="002060"/>
                </a:solidFill>
              </a:rPr>
              <a:t>чорну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тінь</a:t>
            </a:r>
            <a:r>
              <a:rPr lang="ru-RU" sz="2100" b="1" dirty="0" smtClean="0">
                <a:solidFill>
                  <a:srgbClr val="002060"/>
                </a:solidFill>
              </a:rPr>
              <a:t>, а </a:t>
            </a:r>
            <a:r>
              <a:rPr lang="ru-RU" sz="2100" b="1" dirty="0" err="1" smtClean="0">
                <a:solidFill>
                  <a:srgbClr val="002060"/>
                </a:solidFill>
              </a:rPr>
              <a:t>далекі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шпилі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сизо-блакитні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здавались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зубцями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застиглих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хмар</a:t>
            </a:r>
            <a:r>
              <a:rPr lang="ru-RU" sz="2100" b="1" dirty="0" smtClean="0">
                <a:solidFill>
                  <a:srgbClr val="002060"/>
                </a:solidFill>
              </a:rPr>
              <a:t>. </a:t>
            </a:r>
            <a:r>
              <a:rPr lang="ru-RU" sz="2100" b="1" dirty="0" err="1" smtClean="0">
                <a:solidFill>
                  <a:srgbClr val="002060"/>
                </a:solidFill>
              </a:rPr>
              <a:t>Сонце</a:t>
            </a:r>
            <a:r>
              <a:rPr lang="ru-RU" sz="2100" b="1" dirty="0" smtClean="0">
                <a:solidFill>
                  <a:srgbClr val="002060"/>
                </a:solidFill>
              </a:rPr>
              <a:t> часом спускало </a:t>
            </a:r>
            <a:r>
              <a:rPr lang="ru-RU" sz="2100" b="1" dirty="0" err="1" smtClean="0">
                <a:solidFill>
                  <a:srgbClr val="002060"/>
                </a:solidFill>
              </a:rPr>
              <a:t>з-за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хмар</a:t>
            </a:r>
            <a:r>
              <a:rPr lang="ru-RU" sz="2100" b="1" dirty="0" smtClean="0">
                <a:solidFill>
                  <a:srgbClr val="002060"/>
                </a:solidFill>
              </a:rPr>
              <a:t> у </a:t>
            </a:r>
            <a:r>
              <a:rPr lang="ru-RU" sz="2100" b="1" dirty="0" err="1" smtClean="0">
                <a:solidFill>
                  <a:srgbClr val="002060"/>
                </a:solidFill>
              </a:rPr>
              <a:t>імлу</a:t>
            </a:r>
            <a:r>
              <a:rPr lang="ru-RU" sz="2100" b="1" dirty="0" smtClean="0">
                <a:solidFill>
                  <a:srgbClr val="002060"/>
                </a:solidFill>
              </a:rPr>
              <a:t>, на дно </a:t>
            </a:r>
            <a:r>
              <a:rPr lang="ru-RU" sz="2100" b="1" dirty="0" err="1" smtClean="0">
                <a:solidFill>
                  <a:srgbClr val="002060"/>
                </a:solidFill>
              </a:rPr>
              <a:t>долини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скісні</a:t>
            </a:r>
            <a:r>
              <a:rPr lang="ru-RU" sz="2100" b="1" dirty="0" smtClean="0">
                <a:solidFill>
                  <a:srgbClr val="002060"/>
                </a:solidFill>
              </a:rPr>
              <a:t> пасма </a:t>
            </a:r>
            <a:r>
              <a:rPr lang="ru-RU" sz="2100" b="1" dirty="0" err="1" smtClean="0">
                <a:solidFill>
                  <a:srgbClr val="002060"/>
                </a:solidFill>
              </a:rPr>
              <a:t>золотих</a:t>
            </a:r>
            <a:r>
              <a:rPr lang="ru-RU" sz="2100" b="1" dirty="0" smtClean="0">
                <a:solidFill>
                  <a:srgbClr val="002060"/>
                </a:solidFill>
              </a:rPr>
              <a:t> ниток -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вони </a:t>
            </a:r>
            <a:r>
              <a:rPr lang="ru-RU" sz="2100" b="1" dirty="0" err="1" smtClean="0">
                <a:solidFill>
                  <a:srgbClr val="002060"/>
                </a:solidFill>
              </a:rPr>
              <a:t>перетинали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рожеві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скелі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сині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ліси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чорні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важкі</a:t>
            </a:r>
            <a:r>
              <a:rPr lang="ru-RU" sz="2100" b="1" dirty="0" smtClean="0">
                <a:solidFill>
                  <a:srgbClr val="002060"/>
                </a:solidFill>
              </a:rPr>
              <a:t> шатра та </a:t>
            </a:r>
            <a:r>
              <a:rPr lang="ru-RU" sz="2100" b="1" dirty="0" err="1" smtClean="0">
                <a:solidFill>
                  <a:srgbClr val="002060"/>
                </a:solidFill>
              </a:rPr>
              <a:t>засвічували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вогні</a:t>
            </a:r>
            <a:r>
              <a:rPr lang="ru-RU" sz="2100" b="1" dirty="0" smtClean="0">
                <a:solidFill>
                  <a:srgbClr val="002060"/>
                </a:solidFill>
              </a:rPr>
              <a:t> на </a:t>
            </a:r>
            <a:r>
              <a:rPr lang="ru-RU" sz="2100" b="1" dirty="0" err="1" smtClean="0">
                <a:solidFill>
                  <a:srgbClr val="002060"/>
                </a:solidFill>
              </a:rPr>
              <a:t>гострих</a:t>
            </a:r>
            <a:r>
              <a:rPr lang="ru-RU" sz="2100" b="1" dirty="0" smtClean="0">
                <a:solidFill>
                  <a:srgbClr val="002060"/>
                </a:solidFill>
              </a:rPr>
              <a:t> шпилях. При </a:t>
            </a:r>
            <a:r>
              <a:rPr lang="ru-RU" sz="2100" b="1" dirty="0" err="1" smtClean="0">
                <a:solidFill>
                  <a:srgbClr val="002060"/>
                </a:solidFill>
              </a:rPr>
              <a:t>цій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казковій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панорамі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татарське</a:t>
            </a:r>
            <a:r>
              <a:rPr lang="ru-RU" sz="2100" b="1" dirty="0" smtClean="0">
                <a:solidFill>
                  <a:srgbClr val="002060"/>
                </a:solidFill>
              </a:rPr>
              <a:t> село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здавалось</a:t>
            </a:r>
            <a:r>
              <a:rPr lang="ru-RU" sz="2100" b="1" dirty="0" smtClean="0">
                <a:solidFill>
                  <a:srgbClr val="002060"/>
                </a:solidFill>
              </a:rPr>
              <a:t> грудою дикого </a:t>
            </a:r>
            <a:r>
              <a:rPr lang="ru-RU" sz="2100" b="1" dirty="0" err="1" smtClean="0">
                <a:solidFill>
                  <a:srgbClr val="002060"/>
                </a:solidFill>
              </a:rPr>
              <a:t>каміння</a:t>
            </a:r>
            <a:r>
              <a:rPr lang="ru-RU" sz="2100" b="1" dirty="0" smtClean="0">
                <a:solidFill>
                  <a:srgbClr val="002060"/>
                </a:solidFill>
              </a:rPr>
              <a:t>.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овая папка (2)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24288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 smtClean="0">
                <a:solidFill>
                  <a:schemeClr val="tx1"/>
                </a:solidFill>
              </a:rPr>
              <a:t>Над берегом </a:t>
            </a:r>
            <a:r>
              <a:rPr lang="ru-RU" sz="2000" b="1" dirty="0" err="1" smtClean="0">
                <a:solidFill>
                  <a:schemeClr val="tx1"/>
                </a:solidFill>
              </a:rPr>
              <a:t>висів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солоний</a:t>
            </a:r>
            <a:r>
              <a:rPr lang="ru-RU" sz="2000" b="1" dirty="0" smtClean="0">
                <a:solidFill>
                  <a:schemeClr val="tx1"/>
                </a:solidFill>
              </a:rPr>
              <a:t> туман од </a:t>
            </a:r>
            <a:r>
              <a:rPr lang="ru-RU" sz="2000" b="1" dirty="0" err="1" smtClean="0">
                <a:solidFill>
                  <a:schemeClr val="tx1"/>
                </a:solidFill>
              </a:rPr>
              <a:t>дрібних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бризків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Каламутне</a:t>
            </a:r>
            <a:r>
              <a:rPr lang="ru-RU" sz="2000" b="1" dirty="0" smtClean="0">
                <a:solidFill>
                  <a:schemeClr val="tx1"/>
                </a:solidFill>
              </a:rPr>
              <a:t> море </a:t>
            </a:r>
            <a:r>
              <a:rPr lang="ru-RU" sz="2000" b="1" dirty="0" err="1" smtClean="0">
                <a:solidFill>
                  <a:schemeClr val="tx1"/>
                </a:solidFill>
              </a:rPr>
              <a:t>скаженіло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Вже</a:t>
            </a:r>
            <a:r>
              <a:rPr lang="ru-RU" sz="2000" b="1" dirty="0" smtClean="0">
                <a:solidFill>
                  <a:schemeClr val="tx1"/>
                </a:solidFill>
              </a:rPr>
              <a:t> не </a:t>
            </a:r>
            <a:r>
              <a:rPr lang="ru-RU" sz="2000" b="1" dirty="0" err="1" smtClean="0">
                <a:solidFill>
                  <a:schemeClr val="tx1"/>
                </a:solidFill>
              </a:rPr>
              <a:t>хвилі</a:t>
            </a:r>
            <a:r>
              <a:rPr lang="ru-RU" sz="2000" b="1" dirty="0" smtClean="0">
                <a:solidFill>
                  <a:schemeClr val="tx1"/>
                </a:solidFill>
              </a:rPr>
              <a:t>, а </a:t>
            </a:r>
            <a:r>
              <a:rPr lang="ru-RU" sz="2000" b="1" dirty="0" err="1" smtClean="0">
                <a:solidFill>
                  <a:schemeClr val="tx1"/>
                </a:solidFill>
              </a:rPr>
              <a:t>буруни</a:t>
            </a:r>
            <a:r>
              <a:rPr lang="ru-RU" sz="2000" b="1" dirty="0" smtClean="0">
                <a:solidFill>
                  <a:schemeClr val="tx1"/>
                </a:solidFill>
              </a:rPr>
              <a:t> вставали на </a:t>
            </a:r>
            <a:r>
              <a:rPr lang="ru-RU" sz="2000" b="1" dirty="0" err="1" smtClean="0">
                <a:solidFill>
                  <a:schemeClr val="tx1"/>
                </a:solidFill>
              </a:rPr>
              <a:t>морі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високі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сердиті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білими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гребенями</a:t>
            </a:r>
            <a:r>
              <a:rPr lang="ru-RU" sz="2000" b="1" dirty="0" smtClean="0">
                <a:solidFill>
                  <a:schemeClr val="tx1"/>
                </a:solidFill>
              </a:rPr>
              <a:t>, од </a:t>
            </a:r>
            <a:r>
              <a:rPr lang="ru-RU" sz="2000" b="1" dirty="0" err="1" smtClean="0">
                <a:solidFill>
                  <a:schemeClr val="tx1"/>
                </a:solidFill>
              </a:rPr>
              <a:t>яких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луском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одривалися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довгі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китиці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піни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злітали</a:t>
            </a:r>
            <a:r>
              <a:rPr lang="ru-RU" sz="2000" b="1" dirty="0" smtClean="0">
                <a:solidFill>
                  <a:schemeClr val="tx1"/>
                </a:solidFill>
              </a:rPr>
              <a:t> догори. </a:t>
            </a:r>
            <a:r>
              <a:rPr lang="ru-RU" sz="2000" b="1" dirty="0" err="1" smtClean="0">
                <a:solidFill>
                  <a:schemeClr val="tx1"/>
                </a:solidFill>
              </a:rPr>
              <a:t>Буруни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йшли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невпинно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підбирали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під</a:t>
            </a:r>
            <a:r>
              <a:rPr lang="ru-RU" sz="2000" b="1" dirty="0" smtClean="0">
                <a:solidFill>
                  <a:schemeClr val="tx1"/>
                </a:solidFill>
              </a:rPr>
              <a:t> себе </a:t>
            </a:r>
            <a:r>
              <a:rPr lang="ru-RU" sz="2000" b="1" dirty="0" err="1" smtClean="0">
                <a:solidFill>
                  <a:schemeClr val="tx1"/>
                </a:solidFill>
              </a:rPr>
              <a:t>зворотні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хвилі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перескакували</a:t>
            </a:r>
            <a:r>
              <a:rPr lang="ru-RU" sz="2000" b="1" dirty="0" smtClean="0">
                <a:solidFill>
                  <a:schemeClr val="tx1"/>
                </a:solidFill>
              </a:rPr>
              <a:t> через них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заливали берег, </a:t>
            </a:r>
            <a:r>
              <a:rPr lang="ru-RU" sz="2000" b="1" dirty="0" err="1" smtClean="0">
                <a:solidFill>
                  <a:schemeClr val="tx1"/>
                </a:solidFill>
              </a:rPr>
              <a:t>викидаючи</a:t>
            </a:r>
            <a:r>
              <a:rPr lang="ru-RU" sz="2000" b="1" dirty="0" smtClean="0">
                <a:solidFill>
                  <a:schemeClr val="tx1"/>
                </a:solidFill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</a:rPr>
              <a:t>нього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дрібний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сірий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пісок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Скрізь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було</a:t>
            </a:r>
            <a:r>
              <a:rPr lang="ru-RU" sz="2000" b="1" dirty="0" smtClean="0">
                <a:solidFill>
                  <a:schemeClr val="tx1"/>
                </a:solidFill>
              </a:rPr>
              <a:t> мокро, </a:t>
            </a:r>
            <a:r>
              <a:rPr lang="ru-RU" sz="2000" b="1" dirty="0" err="1" smtClean="0">
                <a:solidFill>
                  <a:schemeClr val="tx1"/>
                </a:solidFill>
              </a:rPr>
              <a:t>поналивано</a:t>
            </a:r>
            <a:r>
              <a:rPr lang="ru-RU" sz="2000" b="1" dirty="0" smtClean="0">
                <a:solidFill>
                  <a:schemeClr val="tx1"/>
                </a:solidFill>
              </a:rPr>
              <a:t>, в </a:t>
            </a:r>
            <a:r>
              <a:rPr lang="ru-RU" sz="2000" b="1" dirty="0" err="1" smtClean="0">
                <a:solidFill>
                  <a:schemeClr val="tx1"/>
                </a:solidFill>
              </a:rPr>
              <a:t>берегових</a:t>
            </a:r>
            <a:r>
              <a:rPr lang="ru-RU" sz="2000" b="1" dirty="0" smtClean="0">
                <a:solidFill>
                  <a:schemeClr val="tx1"/>
                </a:solidFill>
              </a:rPr>
              <a:t> ямках лишалась вода. </a:t>
            </a:r>
            <a:r>
              <a:rPr lang="ru-RU" sz="2000" b="1" dirty="0" err="1" smtClean="0">
                <a:solidFill>
                  <a:schemeClr val="tx1"/>
                </a:solidFill>
              </a:rPr>
              <a:t>Раптом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татари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почули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тріск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рівночасно</a:t>
            </a:r>
            <a:r>
              <a:rPr lang="ru-RU" sz="2000" b="1" dirty="0" smtClean="0">
                <a:solidFill>
                  <a:schemeClr val="tx1"/>
                </a:solidFill>
              </a:rPr>
              <a:t> вода полилась </a:t>
            </a:r>
            <a:r>
              <a:rPr lang="ru-RU" sz="2000" b="1" dirty="0" err="1" smtClean="0">
                <a:solidFill>
                  <a:schemeClr val="tx1"/>
                </a:solidFill>
              </a:rPr>
              <a:t>їм</a:t>
            </a:r>
            <a:r>
              <a:rPr lang="ru-RU" sz="2000" b="1" dirty="0" smtClean="0">
                <a:solidFill>
                  <a:schemeClr val="tx1"/>
                </a:solidFill>
              </a:rPr>
              <a:t> у </a:t>
            </a:r>
            <a:r>
              <a:rPr lang="ru-RU" sz="2000" b="1" dirty="0" err="1" smtClean="0">
                <a:solidFill>
                  <a:schemeClr val="tx1"/>
                </a:solidFill>
              </a:rPr>
              <a:t>капці</a:t>
            </a:r>
            <a:r>
              <a:rPr lang="ru-RU" sz="2000" b="1" dirty="0" smtClean="0">
                <a:solidFill>
                  <a:schemeClr val="tx1"/>
                </a:solidFill>
              </a:rPr>
              <a:t>. То сильна </a:t>
            </a:r>
            <a:r>
              <a:rPr lang="ru-RU" sz="2000" b="1" dirty="0" err="1" smtClean="0">
                <a:solidFill>
                  <a:schemeClr val="tx1"/>
                </a:solidFill>
              </a:rPr>
              <a:t>хвиля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підхопила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човен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кинула </a:t>
            </a:r>
            <a:r>
              <a:rPr lang="ru-RU" sz="2000" b="1" dirty="0" err="1" smtClean="0">
                <a:solidFill>
                  <a:schemeClr val="tx1"/>
                </a:solidFill>
              </a:rPr>
              <a:t>їм</a:t>
            </a:r>
            <a:r>
              <a:rPr lang="ru-RU" sz="2000" b="1" dirty="0" smtClean="0">
                <a:solidFill>
                  <a:schemeClr val="tx1"/>
                </a:solidFill>
              </a:rPr>
              <a:t> на палю.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Новая папка (2)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050"/>
            <a:ext cx="9144000" cy="6862608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714356"/>
            <a:ext cx="8358214" cy="571504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Ніжна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блакитна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хвиля</a:t>
            </a:r>
            <a:r>
              <a:rPr lang="ru-RU" sz="2400" b="1" dirty="0" smtClean="0">
                <a:solidFill>
                  <a:srgbClr val="002060"/>
                </a:solidFill>
              </a:rPr>
              <a:t>, чиста </a:t>
            </a:r>
            <a:r>
              <a:rPr lang="ru-RU" sz="2400" b="1" dirty="0" err="1" smtClean="0">
                <a:solidFill>
                  <a:srgbClr val="002060"/>
                </a:solidFill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</a:rPr>
              <a:t> тепла, як перса </a:t>
            </a:r>
            <a:r>
              <a:rPr lang="ru-RU" sz="2400" b="1" dirty="0" err="1" smtClean="0">
                <a:solidFill>
                  <a:srgbClr val="002060"/>
                </a:solidFill>
              </a:rPr>
              <a:t>дівчини</a:t>
            </a:r>
            <a:r>
              <a:rPr lang="ru-RU" sz="2400" b="1" dirty="0" smtClean="0">
                <a:solidFill>
                  <a:srgbClr val="002060"/>
                </a:solidFill>
              </a:rPr>
              <a:t>, кидала на берег </a:t>
            </a:r>
            <a:r>
              <a:rPr lang="ru-RU" sz="2400" b="1" dirty="0" err="1" smtClean="0">
                <a:solidFill>
                  <a:srgbClr val="002060"/>
                </a:solidFill>
              </a:rPr>
              <a:t>мереживо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піни</a:t>
            </a:r>
            <a:r>
              <a:rPr lang="ru-RU" sz="2400" b="1" dirty="0" smtClean="0">
                <a:solidFill>
                  <a:srgbClr val="002060"/>
                </a:solidFill>
              </a:rPr>
              <a:t>. Море </a:t>
            </a:r>
            <a:r>
              <a:rPr lang="ru-RU" sz="2400" b="1" dirty="0" err="1" smtClean="0">
                <a:solidFill>
                  <a:srgbClr val="002060"/>
                </a:solidFill>
              </a:rPr>
              <a:t>зливалось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сонцем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радісний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усміх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досягав аж ген далеко, через </a:t>
            </a:r>
            <a:r>
              <a:rPr lang="ru-RU" sz="2400" b="1" dirty="0" err="1" smtClean="0">
                <a:solidFill>
                  <a:srgbClr val="002060"/>
                </a:solidFill>
              </a:rPr>
              <a:t>татарські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оселі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через</a:t>
            </a:r>
            <a:r>
              <a:rPr lang="ru-RU" sz="2400" b="1" dirty="0" smtClean="0">
                <a:solidFill>
                  <a:srgbClr val="002060"/>
                </a:solidFill>
              </a:rPr>
              <a:t> садки, </a:t>
            </a:r>
            <a:r>
              <a:rPr lang="ru-RU" sz="2400" b="1" dirty="0" err="1" smtClean="0">
                <a:solidFill>
                  <a:srgbClr val="002060"/>
                </a:solidFill>
              </a:rPr>
              <a:t>чорні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ліси</a:t>
            </a:r>
            <a:r>
              <a:rPr lang="ru-RU" sz="2400" b="1" dirty="0" smtClean="0">
                <a:solidFill>
                  <a:srgbClr val="002060"/>
                </a:solidFill>
              </a:rPr>
              <a:t> - до </a:t>
            </a:r>
            <a:r>
              <a:rPr lang="ru-RU" sz="2400" b="1" dirty="0" err="1" smtClean="0">
                <a:solidFill>
                  <a:srgbClr val="002060"/>
                </a:solidFill>
              </a:rPr>
              <a:t>сірих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нагрітих</a:t>
            </a:r>
            <a:r>
              <a:rPr lang="ru-RU" sz="2400" b="1" dirty="0" smtClean="0">
                <a:solidFill>
                  <a:srgbClr val="002060"/>
                </a:solidFill>
              </a:rPr>
              <a:t> громад </a:t>
            </a:r>
            <a:r>
              <a:rPr lang="ru-RU" sz="2400" b="1" dirty="0" err="1" smtClean="0">
                <a:solidFill>
                  <a:srgbClr val="002060"/>
                </a:solidFill>
              </a:rPr>
              <a:t>яйли</a:t>
            </a:r>
            <a:r>
              <a:rPr lang="ru-RU" sz="2400" b="1" dirty="0" smtClean="0">
                <a:solidFill>
                  <a:srgbClr val="002060"/>
                </a:solidFill>
              </a:rPr>
              <a:t>.    Все </a:t>
            </a:r>
            <a:r>
              <a:rPr lang="ru-RU" sz="2400" b="1" dirty="0" err="1" smtClean="0">
                <a:solidFill>
                  <a:srgbClr val="002060"/>
                </a:solidFill>
              </a:rPr>
              <a:t>осміхалось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Без </a:t>
            </a:r>
            <a:r>
              <a:rPr lang="ru-RU" sz="2400" b="1" dirty="0" err="1" smtClean="0">
                <a:solidFill>
                  <a:srgbClr val="002060"/>
                </a:solidFill>
              </a:rPr>
              <a:t>слів</a:t>
            </a:r>
            <a:r>
              <a:rPr lang="ru-RU" sz="2400" b="1" dirty="0" smtClean="0">
                <a:solidFill>
                  <a:srgbClr val="002060"/>
                </a:solidFill>
              </a:rPr>
              <a:t>, без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наради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татари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підняли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тіло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Алі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поклали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човен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при 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тривожних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жіночих</a:t>
            </a:r>
            <a:r>
              <a:rPr lang="ru-RU" sz="2400" b="1" dirty="0" smtClean="0">
                <a:solidFill>
                  <a:srgbClr val="002060"/>
                </a:solidFill>
              </a:rPr>
              <a:t> криках,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неслись </a:t>
            </a:r>
            <a:r>
              <a:rPr lang="ru-RU" sz="2400" b="1" dirty="0" err="1" smtClean="0">
                <a:solidFill>
                  <a:srgbClr val="002060"/>
                </a:solidFill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</a:rPr>
              <a:t> села,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пласких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дахів</a:t>
            </a:r>
            <a:r>
              <a:rPr lang="ru-RU" sz="2400" b="1" dirty="0" smtClean="0">
                <a:solidFill>
                  <a:srgbClr val="002060"/>
                </a:solidFill>
              </a:rPr>
              <a:t>, як </a:t>
            </a:r>
            <a:r>
              <a:rPr lang="ru-RU" sz="2400" b="1" dirty="0" err="1" smtClean="0">
                <a:solidFill>
                  <a:srgbClr val="002060"/>
                </a:solidFill>
              </a:rPr>
              <a:t>зойк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наляканих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чайок</a:t>
            </a:r>
            <a:r>
              <a:rPr lang="ru-RU" sz="2400" b="1" dirty="0" smtClean="0">
                <a:solidFill>
                  <a:srgbClr val="002060"/>
                </a:solidFill>
              </a:rPr>
              <a:t>, дружно </a:t>
            </a:r>
            <a:r>
              <a:rPr lang="ru-RU" sz="2400" b="1" dirty="0" err="1" smtClean="0">
                <a:solidFill>
                  <a:srgbClr val="002060"/>
                </a:solidFill>
              </a:rPr>
              <a:t>зіпхнули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човен</a:t>
            </a:r>
            <a:r>
              <a:rPr lang="ru-RU" sz="2400" b="1" dirty="0" smtClean="0">
                <a:solidFill>
                  <a:srgbClr val="002060"/>
                </a:solidFill>
              </a:rPr>
              <a:t> у море. </a:t>
            </a:r>
            <a:r>
              <a:rPr lang="ru-RU" sz="2400" b="1" dirty="0" err="1" smtClean="0">
                <a:solidFill>
                  <a:srgbClr val="002060"/>
                </a:solidFill>
              </a:rPr>
              <a:t>Шурхнув</a:t>
            </a:r>
            <a:r>
              <a:rPr lang="ru-RU" sz="2400" b="1" dirty="0" smtClean="0">
                <a:solidFill>
                  <a:srgbClr val="002060"/>
                </a:solidFill>
              </a:rPr>
              <a:t> по </a:t>
            </a:r>
            <a:r>
              <a:rPr lang="ru-RU" sz="2400" b="1" dirty="0" err="1" smtClean="0">
                <a:solidFill>
                  <a:srgbClr val="002060"/>
                </a:solidFill>
              </a:rPr>
              <a:t>камінцях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човен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плюснула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хвиля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загойдався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ній</a:t>
            </a:r>
            <a:r>
              <a:rPr lang="ru-RU" sz="2400" b="1" dirty="0" smtClean="0">
                <a:solidFill>
                  <a:srgbClr val="002060"/>
                </a:solidFill>
              </a:rPr>
              <a:t> баркас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став.  </a:t>
            </a:r>
            <a:r>
              <a:rPr lang="ru-RU" sz="2400" b="1" dirty="0" err="1" smtClean="0">
                <a:solidFill>
                  <a:srgbClr val="002060"/>
                </a:solidFill>
              </a:rPr>
              <a:t>Він</a:t>
            </a:r>
            <a:r>
              <a:rPr lang="ru-RU" sz="2400" b="1" dirty="0" smtClean="0">
                <a:solidFill>
                  <a:srgbClr val="002060"/>
                </a:solidFill>
              </a:rPr>
              <a:t> стояв, а </a:t>
            </a:r>
            <a:r>
              <a:rPr lang="ru-RU" sz="2400" b="1" dirty="0" err="1" smtClean="0">
                <a:solidFill>
                  <a:srgbClr val="002060"/>
                </a:solidFill>
              </a:rPr>
              <a:t>хвиля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гралась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навкруги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плюскала</a:t>
            </a:r>
            <a:r>
              <a:rPr lang="ru-RU" sz="2400" b="1" dirty="0" smtClean="0">
                <a:solidFill>
                  <a:srgbClr val="002060"/>
                </a:solidFill>
              </a:rPr>
              <a:t> в боки, </a:t>
            </a:r>
            <a:r>
              <a:rPr lang="ru-RU" sz="2400" b="1" dirty="0" err="1" smtClean="0">
                <a:solidFill>
                  <a:srgbClr val="002060"/>
                </a:solidFill>
              </a:rPr>
              <a:t>бризкала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піною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потиху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ледве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помітно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односила</a:t>
            </a:r>
            <a:r>
              <a:rPr lang="ru-RU" sz="2400" b="1" dirty="0" smtClean="0">
                <a:solidFill>
                  <a:srgbClr val="002060"/>
                </a:solidFill>
              </a:rPr>
              <a:t> в море.    </a:t>
            </a:r>
            <a:r>
              <a:rPr lang="ru-RU" sz="2400" b="1" dirty="0" err="1" smtClean="0">
                <a:solidFill>
                  <a:srgbClr val="002060"/>
                </a:solidFill>
              </a:rPr>
              <a:t>Алі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плив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назустріч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Фатьмі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3074" name="Презентация" r:id="rId3" imgW="4570378" imgH="3427533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Етюд </a:t>
            </a:r>
            <a:r>
              <a:rPr lang="uk-UA" b="1" dirty="0" err="1" smtClean="0">
                <a:solidFill>
                  <a:srgbClr val="000099"/>
                </a:solidFill>
              </a:rPr>
              <a:t>“Цвіт</a:t>
            </a:r>
            <a:r>
              <a:rPr lang="uk-UA" b="1" dirty="0" smtClean="0">
                <a:solidFill>
                  <a:srgbClr val="000099"/>
                </a:solidFill>
              </a:rPr>
              <a:t> </a:t>
            </a:r>
            <a:r>
              <a:rPr lang="uk-UA" b="1" dirty="0" err="1" smtClean="0">
                <a:solidFill>
                  <a:srgbClr val="000099"/>
                </a:solidFill>
              </a:rPr>
              <a:t>яблуні”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1"/>
            <a:ext cx="3357586" cy="3757626"/>
          </a:xfrm>
        </p:spPr>
        <p:txBody>
          <a:bodyPr>
            <a:normAutofit/>
          </a:bodyPr>
          <a:lstStyle/>
          <a:p>
            <a:pPr marL="0" indent="287338" algn="just">
              <a:buNone/>
            </a:pPr>
            <a:endParaRPr lang="uk-UA" sz="2400" b="1" dirty="0" smtClean="0">
              <a:solidFill>
                <a:srgbClr val="FF9900"/>
              </a:solidFill>
            </a:endParaRPr>
          </a:p>
          <a:p>
            <a:pPr marL="0" indent="287338" algn="just">
              <a:buNone/>
            </a:pPr>
            <a:r>
              <a:rPr lang="uk-UA" sz="2400" b="1" dirty="0" smtClean="0">
                <a:solidFill>
                  <a:srgbClr val="FF9900"/>
                </a:solidFill>
              </a:rPr>
              <a:t>Етюд</a:t>
            </a:r>
            <a:r>
              <a:rPr lang="uk-UA" sz="2400" dirty="0" smtClean="0">
                <a:solidFill>
                  <a:srgbClr val="FF9900"/>
                </a:solidFill>
              </a:rPr>
              <a:t> </a:t>
            </a:r>
            <a:r>
              <a:rPr lang="uk-UA" sz="2400" dirty="0" smtClean="0"/>
              <a:t>(вправа, </a:t>
            </a:r>
            <a:r>
              <a:rPr lang="uk-UA" sz="2400" dirty="0" err="1" smtClean="0"/>
              <a:t>дослі-дження</a:t>
            </a:r>
            <a:r>
              <a:rPr lang="uk-UA" sz="2400" dirty="0" smtClean="0"/>
              <a:t>) – невеликий за обсягом, безфабульний твір настроєвого </a:t>
            </a:r>
            <a:r>
              <a:rPr lang="uk-UA" sz="2400" dirty="0" err="1" smtClean="0"/>
              <a:t>харак-теру</a:t>
            </a:r>
            <a:r>
              <a:rPr lang="uk-UA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142852"/>
            <a:ext cx="3786214" cy="65722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Я </a:t>
            </a:r>
            <a:r>
              <a:rPr lang="ru-RU" b="1" dirty="0" err="1" smtClean="0">
                <a:solidFill>
                  <a:srgbClr val="002060"/>
                </a:solidFill>
              </a:rPr>
              <a:t>щільно</a:t>
            </a:r>
            <a:r>
              <a:rPr lang="ru-RU" b="1" dirty="0" smtClean="0">
                <a:solidFill>
                  <a:srgbClr val="002060"/>
                </a:solidFill>
              </a:rPr>
              <a:t> причинив </a:t>
            </a:r>
            <a:r>
              <a:rPr lang="ru-RU" b="1" dirty="0" err="1" smtClean="0">
                <a:solidFill>
                  <a:srgbClr val="002060"/>
                </a:solidFill>
              </a:rPr>
              <a:t>двері</a:t>
            </a:r>
            <a:r>
              <a:rPr lang="ru-RU" b="1" dirty="0" smtClean="0">
                <a:solidFill>
                  <a:srgbClr val="002060"/>
                </a:solidFill>
              </a:rPr>
              <a:t> од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кабінету</a:t>
            </a:r>
            <a:r>
              <a:rPr lang="ru-RU" b="1" dirty="0" smtClean="0">
                <a:solidFill>
                  <a:srgbClr val="002060"/>
                </a:solidFill>
              </a:rPr>
              <a:t>. Я не </a:t>
            </a:r>
            <a:r>
              <a:rPr lang="ru-RU" b="1" dirty="0" err="1" smtClean="0">
                <a:solidFill>
                  <a:srgbClr val="002060"/>
                </a:solidFill>
              </a:rPr>
              <a:t>можу</a:t>
            </a:r>
            <a:r>
              <a:rPr lang="ru-RU" b="1" dirty="0" smtClean="0">
                <a:solidFill>
                  <a:srgbClr val="002060"/>
                </a:solidFill>
              </a:rPr>
              <a:t>... я </a:t>
            </a:r>
            <a:r>
              <a:rPr lang="ru-RU" b="1" dirty="0" err="1" smtClean="0">
                <a:solidFill>
                  <a:srgbClr val="002060"/>
                </a:solidFill>
              </a:rPr>
              <a:t>рішуче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можу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чути</a:t>
            </a:r>
            <a:r>
              <a:rPr lang="ru-RU" b="1" dirty="0" smtClean="0">
                <a:solidFill>
                  <a:srgbClr val="002060"/>
                </a:solidFill>
              </a:rPr>
              <a:t> того </a:t>
            </a:r>
            <a:r>
              <a:rPr lang="ru-RU" b="1" dirty="0" err="1" smtClean="0">
                <a:solidFill>
                  <a:srgbClr val="002060"/>
                </a:solidFill>
              </a:rPr>
              <a:t>здушеного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присви-стом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віддиху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здається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сповняв</a:t>
            </a:r>
            <a:r>
              <a:rPr lang="ru-RU" b="1" dirty="0" smtClean="0">
                <a:solidFill>
                  <a:srgbClr val="002060"/>
                </a:solidFill>
              </a:rPr>
              <a:t> собою весь </a:t>
            </a:r>
            <a:r>
              <a:rPr lang="ru-RU" b="1" dirty="0" err="1" smtClean="0">
                <a:solidFill>
                  <a:srgbClr val="002060"/>
                </a:solidFill>
              </a:rPr>
              <a:t>дім</a:t>
            </a:r>
            <a:r>
              <a:rPr lang="ru-RU" b="1" dirty="0" smtClean="0">
                <a:solidFill>
                  <a:srgbClr val="002060"/>
                </a:solidFill>
              </a:rPr>
              <a:t>. Там, у </a:t>
            </a:r>
            <a:r>
              <a:rPr lang="ru-RU" b="1" dirty="0" err="1" smtClean="0">
                <a:solidFill>
                  <a:srgbClr val="002060"/>
                </a:solidFill>
              </a:rPr>
              <a:t>жінчиній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спальні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вмирає</a:t>
            </a:r>
            <a:r>
              <a:rPr lang="ru-RU" b="1" dirty="0" smtClean="0">
                <a:solidFill>
                  <a:srgbClr val="002060"/>
                </a:solidFill>
              </a:rPr>
              <a:t> моя </a:t>
            </a:r>
            <a:r>
              <a:rPr lang="ru-RU" b="1" dirty="0" err="1" smtClean="0">
                <a:solidFill>
                  <a:srgbClr val="002060"/>
                </a:solidFill>
              </a:rPr>
              <a:t>дитина</a:t>
            </a:r>
            <a:r>
              <a:rPr lang="ru-RU" b="1" dirty="0" smtClean="0">
                <a:solidFill>
                  <a:srgbClr val="002060"/>
                </a:solidFill>
              </a:rPr>
              <a:t>. Я ходжу по </a:t>
            </a:r>
            <a:r>
              <a:rPr lang="ru-RU" b="1" dirty="0" err="1" smtClean="0">
                <a:solidFill>
                  <a:srgbClr val="002060"/>
                </a:solidFill>
              </a:rPr>
              <a:t>свому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кабінету</a:t>
            </a:r>
            <a:r>
              <a:rPr lang="ru-RU" b="1" dirty="0" smtClean="0">
                <a:solidFill>
                  <a:srgbClr val="002060"/>
                </a:solidFill>
              </a:rPr>
              <a:t>, ходжу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третю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безсонну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ніч</a:t>
            </a:r>
            <a:r>
              <a:rPr lang="ru-RU" b="1" dirty="0" smtClean="0">
                <a:solidFill>
                  <a:srgbClr val="002060"/>
                </a:solidFill>
              </a:rPr>
              <a:t>, чуткий, як </a:t>
            </a:r>
            <a:r>
              <a:rPr lang="ru-RU" b="1" dirty="0" err="1" smtClean="0">
                <a:solidFill>
                  <a:srgbClr val="002060"/>
                </a:solidFill>
              </a:rPr>
              <a:t>настроєна</a:t>
            </a:r>
            <a:r>
              <a:rPr lang="ru-RU" b="1" dirty="0" smtClean="0">
                <a:solidFill>
                  <a:srgbClr val="002060"/>
                </a:solidFill>
              </a:rPr>
              <a:t> арфа,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гучить</a:t>
            </a:r>
            <a:r>
              <a:rPr lang="ru-RU" b="1" dirty="0" smtClean="0">
                <a:solidFill>
                  <a:srgbClr val="002060"/>
                </a:solidFill>
              </a:rPr>
              <a:t> струнами од кожного </a:t>
            </a:r>
            <a:r>
              <a:rPr lang="ru-RU" b="1" dirty="0" err="1" smtClean="0">
                <a:solidFill>
                  <a:srgbClr val="002060"/>
                </a:solidFill>
              </a:rPr>
              <a:t>руху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повітря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Мои документы\НАТАША\Цвіт яблуні\DSC06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858280" cy="12144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   Я </a:t>
            </a:r>
            <a:r>
              <a:rPr lang="ru-RU" sz="2700" b="1" dirty="0" err="1" smtClean="0"/>
              <a:t>обкладаю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її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цвітом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яблуні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зі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всіх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боків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засипаючи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квітками</a:t>
            </a:r>
            <a:r>
              <a:rPr lang="ru-RU" sz="2700" b="1" dirty="0" smtClean="0"/>
              <a:t>, такими </a:t>
            </a:r>
            <a:r>
              <a:rPr lang="ru-RU" sz="2700" b="1" dirty="0" err="1" smtClean="0"/>
              <a:t>ніжними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такими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чистими</a:t>
            </a:r>
            <a:r>
              <a:rPr lang="ru-RU" sz="2700" b="1" dirty="0" smtClean="0"/>
              <a:t>, як моя </a:t>
            </a:r>
            <a:r>
              <a:rPr lang="ru-RU" sz="2700" b="1" dirty="0" err="1" smtClean="0"/>
              <a:t>дитина</a:t>
            </a:r>
            <a:r>
              <a:rPr lang="ru-RU" sz="27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5500702"/>
          </a:xfrm>
        </p:spPr>
        <p:txBody>
          <a:bodyPr>
            <a:normAutofit fontScale="55000" lnSpcReduction="20000"/>
          </a:bodyPr>
          <a:lstStyle/>
          <a:p>
            <a:pPr marL="9525" indent="468313" algn="just">
              <a:buNone/>
            </a:pPr>
            <a:endParaRPr lang="ru-RU" sz="3300" b="1" dirty="0" smtClean="0"/>
          </a:p>
          <a:p>
            <a:pPr marL="9525" indent="468313" algn="just">
              <a:lnSpc>
                <a:spcPct val="120000"/>
              </a:lnSpc>
              <a:buNone/>
            </a:pPr>
            <a:r>
              <a:rPr lang="ru-RU" sz="3800" b="1" dirty="0" err="1" smtClean="0"/>
              <a:t>Мені</a:t>
            </a:r>
            <a:r>
              <a:rPr lang="ru-RU" sz="3800" b="1" dirty="0" smtClean="0"/>
              <a:t> дивно, </a:t>
            </a:r>
            <a:r>
              <a:rPr lang="ru-RU" sz="3800" b="1" dirty="0" err="1" smtClean="0"/>
              <a:t>що</a:t>
            </a:r>
            <a:r>
              <a:rPr lang="ru-RU" sz="3800" b="1" dirty="0" smtClean="0"/>
              <a:t> я усе </a:t>
            </a:r>
            <a:r>
              <a:rPr lang="ru-RU" sz="3800" b="1" dirty="0" err="1" smtClean="0"/>
              <a:t>помічаю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хоч</a:t>
            </a:r>
            <a:r>
              <a:rPr lang="ru-RU" sz="3800" b="1" dirty="0" smtClean="0"/>
              <a:t> горе забрало мене </a:t>
            </a:r>
            <a:r>
              <a:rPr lang="ru-RU" sz="3800" b="1" dirty="0" err="1" smtClean="0"/>
              <a:t>цілком</a:t>
            </a:r>
            <a:r>
              <a:rPr lang="ru-RU" sz="3800" b="1" dirty="0" smtClean="0"/>
              <a:t>, полонило. Я </a:t>
            </a:r>
            <a:r>
              <a:rPr lang="ru-RU" sz="3800" b="1" dirty="0" err="1" smtClean="0"/>
              <a:t>навіть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проходячи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повз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стіл</a:t>
            </a:r>
            <a:r>
              <a:rPr lang="ru-RU" sz="3800" b="1" dirty="0" smtClean="0"/>
              <a:t>, поправив </a:t>
            </a:r>
            <a:r>
              <a:rPr lang="ru-RU" sz="3800" b="1" dirty="0" err="1" smtClean="0"/>
              <a:t>фотографію</a:t>
            </a:r>
            <a:r>
              <a:rPr lang="ru-RU" sz="3800" b="1" dirty="0" smtClean="0"/>
              <a:t>. 0! </a:t>
            </a:r>
            <a:r>
              <a:rPr lang="ru-RU" sz="3800" b="1" dirty="0" err="1" smtClean="0"/>
              <a:t>Тепер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симетрично</a:t>
            </a:r>
            <a:r>
              <a:rPr lang="ru-RU" sz="3800" b="1" dirty="0" smtClean="0"/>
              <a:t>!.. A свист не </a:t>
            </a:r>
            <a:r>
              <a:rPr lang="ru-RU" sz="3800" b="1" dirty="0" err="1" smtClean="0"/>
              <a:t>вгаває</a:t>
            </a:r>
            <a:r>
              <a:rPr lang="ru-RU" sz="3800" b="1" dirty="0" smtClean="0"/>
              <a:t>. Я </a:t>
            </a:r>
            <a:r>
              <a:rPr lang="ru-RU" sz="3800" b="1" dirty="0" err="1" smtClean="0"/>
              <a:t>його</a:t>
            </a:r>
            <a:r>
              <a:rPr lang="ru-RU" sz="3800" b="1" dirty="0" smtClean="0"/>
              <a:t> чую </a:t>
            </a:r>
            <a:r>
              <a:rPr lang="ru-RU" sz="3800" b="1" dirty="0" err="1" smtClean="0"/>
              <a:t>й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крізь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зачинені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двері</a:t>
            </a:r>
            <a:r>
              <a:rPr lang="ru-RU" sz="3800" b="1" dirty="0" smtClean="0"/>
              <a:t>. Я не </a:t>
            </a:r>
            <a:r>
              <a:rPr lang="ru-RU" sz="3800" b="1" dirty="0" err="1" smtClean="0"/>
              <a:t>піду</a:t>
            </a:r>
            <a:r>
              <a:rPr lang="ru-RU" sz="3800" b="1" dirty="0" smtClean="0"/>
              <a:t> до </a:t>
            </a:r>
            <a:r>
              <a:rPr lang="ru-RU" sz="3800" b="1" dirty="0" err="1" smtClean="0"/>
              <a:t>спальні</a:t>
            </a:r>
            <a:r>
              <a:rPr lang="ru-RU" sz="3800" b="1" dirty="0" smtClean="0"/>
              <a:t>. </a:t>
            </a:r>
            <a:r>
              <a:rPr lang="ru-RU" sz="3800" b="1" dirty="0" err="1" smtClean="0"/>
              <a:t>Чого</a:t>
            </a:r>
            <a:r>
              <a:rPr lang="ru-RU" sz="3800" b="1" dirty="0" smtClean="0"/>
              <a:t>? Я </a:t>
            </a:r>
            <a:r>
              <a:rPr lang="ru-RU" sz="3800" b="1" dirty="0" err="1" smtClean="0"/>
              <a:t>й</a:t>
            </a:r>
            <a:r>
              <a:rPr lang="ru-RU" sz="3800" b="1" dirty="0" smtClean="0"/>
              <a:t> так </a:t>
            </a:r>
            <a:r>
              <a:rPr lang="ru-RU" sz="3800" b="1" dirty="0" err="1" smtClean="0"/>
              <a:t>бачу</a:t>
            </a:r>
            <a:r>
              <a:rPr lang="ru-RU" sz="3800" b="1" dirty="0" smtClean="0"/>
              <a:t> все, </a:t>
            </a:r>
            <a:r>
              <a:rPr lang="ru-RU" sz="3800" b="1" dirty="0" err="1" smtClean="0"/>
              <a:t>бачу</a:t>
            </a:r>
            <a:r>
              <a:rPr lang="ru-RU" sz="3800" b="1" dirty="0" smtClean="0"/>
              <a:t> свою </a:t>
            </a:r>
            <a:r>
              <a:rPr lang="ru-RU" sz="3800" b="1" dirty="0" err="1" smtClean="0"/>
              <a:t>дівчинку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її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голі</a:t>
            </a:r>
            <a:r>
              <a:rPr lang="ru-RU" sz="3800" b="1" dirty="0" smtClean="0"/>
              <a:t> ручки на </a:t>
            </a:r>
            <a:r>
              <a:rPr lang="ru-RU" sz="3800" b="1" dirty="0" err="1" smtClean="0"/>
              <a:t>рядні</a:t>
            </a:r>
            <a:r>
              <a:rPr lang="ru-RU" sz="3800" b="1" dirty="0" smtClean="0"/>
              <a:t>; </a:t>
            </a:r>
            <a:r>
              <a:rPr lang="ru-RU" sz="3800" b="1" dirty="0" err="1" smtClean="0"/>
              <a:t>бачу</a:t>
            </a:r>
            <a:r>
              <a:rPr lang="ru-RU" sz="3800" b="1" dirty="0" smtClean="0"/>
              <a:t>, як </a:t>
            </a:r>
            <a:r>
              <a:rPr lang="ru-RU" sz="3800" b="1" dirty="0" err="1" smtClean="0"/>
              <a:t>ходять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під</a:t>
            </a:r>
            <a:r>
              <a:rPr lang="ru-RU" sz="3800" b="1" dirty="0" smtClean="0"/>
              <a:t> рядном </a:t>
            </a:r>
            <a:r>
              <a:rPr lang="ru-RU" sz="3800" b="1" dirty="0" err="1" smtClean="0"/>
              <a:t>її</a:t>
            </a:r>
            <a:r>
              <a:rPr lang="ru-RU" sz="3800" b="1" dirty="0" smtClean="0"/>
              <a:t> груди, як вона </a:t>
            </a:r>
            <a:r>
              <a:rPr lang="ru-RU" sz="3800" b="1" dirty="0" err="1" smtClean="0"/>
              <a:t>розтулює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спечені</a:t>
            </a:r>
            <a:r>
              <a:rPr lang="ru-RU" sz="3800" b="1" dirty="0" smtClean="0"/>
              <a:t> губи </a:t>
            </a:r>
            <a:r>
              <a:rPr lang="ru-RU" sz="3800" b="1" dirty="0" err="1" smtClean="0"/>
              <a:t>й</a:t>
            </a:r>
            <a:r>
              <a:rPr lang="ru-RU" sz="3800" b="1" dirty="0" smtClean="0"/>
              <a:t> ловить </a:t>
            </a:r>
            <a:r>
              <a:rPr lang="ru-RU" sz="3800" b="1" dirty="0" err="1" smtClean="0"/>
              <a:t>повітря</a:t>
            </a:r>
            <a:r>
              <a:rPr lang="ru-RU" sz="3800" b="1" dirty="0" smtClean="0"/>
              <a:t>. </a:t>
            </a:r>
            <a:r>
              <a:rPr lang="ru-RU" sz="3800" b="1" dirty="0" err="1" smtClean="0"/>
              <a:t>Оте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мале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звичайно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таке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дике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тепер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обіймає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пухкими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рученятами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шию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лікаря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й</a:t>
            </a:r>
            <a:r>
              <a:rPr lang="ru-RU" sz="3800" b="1" dirty="0" smtClean="0"/>
              <a:t> само </a:t>
            </a:r>
            <a:r>
              <a:rPr lang="ru-RU" sz="3800" b="1" dirty="0" err="1" smtClean="0"/>
              <a:t>одкриває</a:t>
            </a:r>
            <a:r>
              <a:rPr lang="ru-RU" sz="3800" b="1" dirty="0" smtClean="0"/>
              <a:t> рота. </a:t>
            </a:r>
            <a:r>
              <a:rPr lang="ru-RU" sz="3800" b="1" dirty="0" err="1" smtClean="0"/>
              <a:t>Таке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покірливе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тепер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котенятко</a:t>
            </a:r>
            <a:r>
              <a:rPr lang="ru-RU" sz="3800" b="1" dirty="0" smtClean="0"/>
              <a:t>... Се </a:t>
            </a:r>
            <a:r>
              <a:rPr lang="ru-RU" sz="3800" b="1" dirty="0" err="1" smtClean="0"/>
              <a:t>мені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крає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серце</a:t>
            </a:r>
            <a:r>
              <a:rPr lang="ru-RU" sz="3800" b="1" dirty="0" smtClean="0"/>
              <a:t>. Коли б </a:t>
            </a:r>
            <a:r>
              <a:rPr lang="ru-RU" sz="3800" b="1" dirty="0" err="1" smtClean="0"/>
              <a:t>швидше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кінець</a:t>
            </a:r>
            <a:r>
              <a:rPr lang="ru-RU" sz="3800" b="1" dirty="0" smtClean="0"/>
              <a:t>!..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4098" name="Picture 2" descr="C:\Мои документы\НАТАША\Цвіт яблуні\DSC06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552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000792"/>
          </a:xfrm>
        </p:spPr>
        <p:txBody>
          <a:bodyPr>
            <a:normAutofit fontScale="55000" lnSpcReduction="20000"/>
          </a:bodyPr>
          <a:lstStyle/>
          <a:p>
            <a:pPr marL="9525" indent="550863" algn="just">
              <a:lnSpc>
                <a:spcPct val="120000"/>
              </a:lnSpc>
            </a:pPr>
            <a:r>
              <a:rPr lang="ru-RU" b="1" dirty="0" err="1" smtClean="0"/>
              <a:t>Посеред</a:t>
            </a:r>
            <a:r>
              <a:rPr lang="ru-RU" b="1" dirty="0" smtClean="0"/>
              <a:t> </a:t>
            </a:r>
            <a:r>
              <a:rPr lang="ru-RU" b="1" dirty="0" err="1" smtClean="0"/>
              <a:t>хати</a:t>
            </a:r>
            <a:r>
              <a:rPr lang="ru-RU" b="1" dirty="0" smtClean="0"/>
              <a:t>, на великому </a:t>
            </a:r>
            <a:r>
              <a:rPr lang="ru-RU" b="1" dirty="0" err="1" smtClean="0"/>
              <a:t>подвійному</a:t>
            </a:r>
            <a:r>
              <a:rPr lang="ru-RU" b="1" dirty="0" smtClean="0"/>
              <a:t> </a:t>
            </a:r>
            <a:r>
              <a:rPr lang="ru-RU" b="1" dirty="0" err="1" smtClean="0"/>
              <a:t>ліжку</a:t>
            </a:r>
            <a:r>
              <a:rPr lang="ru-RU" b="1" dirty="0" smtClean="0"/>
              <a:t>, на </a:t>
            </a:r>
            <a:r>
              <a:rPr lang="ru-RU" b="1" dirty="0" err="1" smtClean="0"/>
              <a:t>білих</a:t>
            </a:r>
            <a:r>
              <a:rPr lang="ru-RU" b="1" dirty="0" smtClean="0"/>
              <a:t> ряднах, </a:t>
            </a:r>
            <a:r>
              <a:rPr lang="ru-RU" b="1" dirty="0" err="1" smtClean="0"/>
              <a:t>лежить</a:t>
            </a:r>
            <a:r>
              <a:rPr lang="ru-RU" b="1" dirty="0" smtClean="0"/>
              <a:t> </a:t>
            </a:r>
            <a:r>
              <a:rPr lang="ru-RU" b="1" dirty="0" err="1" smtClean="0"/>
              <a:t>моє</a:t>
            </a:r>
            <a:r>
              <a:rPr lang="ru-RU" b="1" dirty="0" smtClean="0"/>
              <a:t> </a:t>
            </a:r>
            <a:r>
              <a:rPr lang="ru-RU" b="1" dirty="0" err="1" smtClean="0"/>
              <a:t>кришенятко</a:t>
            </a:r>
            <a:r>
              <a:rPr lang="ru-RU" b="1" dirty="0" smtClean="0"/>
              <a:t>, уже </a:t>
            </a:r>
            <a:r>
              <a:rPr lang="ru-RU" b="1" dirty="0" err="1" smtClean="0"/>
              <a:t>посиніле</a:t>
            </a:r>
            <a:r>
              <a:rPr lang="ru-RU" b="1" dirty="0" smtClean="0"/>
              <a:t>.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дихає</a:t>
            </a:r>
            <a:r>
              <a:rPr lang="ru-RU" b="1" dirty="0" smtClean="0"/>
              <a:t>. </a:t>
            </a:r>
            <a:r>
              <a:rPr lang="ru-RU" b="1" dirty="0" err="1" smtClean="0"/>
              <a:t>Слабий</a:t>
            </a:r>
            <a:r>
              <a:rPr lang="ru-RU" b="1" dirty="0" smtClean="0"/>
              <a:t> свист </a:t>
            </a:r>
            <a:r>
              <a:rPr lang="ru-RU" b="1" dirty="0" err="1" smtClean="0"/>
              <a:t>вилітає</a:t>
            </a:r>
            <a:r>
              <a:rPr lang="ru-RU" b="1" dirty="0" smtClean="0"/>
              <a:t> </a:t>
            </a:r>
            <a:r>
              <a:rPr lang="ru-RU" b="1" dirty="0" err="1" smtClean="0"/>
              <a:t>крізь</a:t>
            </a:r>
            <a:r>
              <a:rPr lang="ru-RU" b="1" dirty="0" smtClean="0"/>
              <a:t> </a:t>
            </a:r>
            <a:r>
              <a:rPr lang="ru-RU" b="1" dirty="0" err="1" smtClean="0"/>
              <a:t>спечені</a:t>
            </a:r>
            <a:r>
              <a:rPr lang="ru-RU" b="1" dirty="0" smtClean="0"/>
              <a:t> уста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дрібні</a:t>
            </a:r>
            <a:r>
              <a:rPr lang="ru-RU" b="1" dirty="0" smtClean="0"/>
              <a:t> зубки. Я </a:t>
            </a:r>
            <a:r>
              <a:rPr lang="ru-RU" b="1" dirty="0" err="1" smtClean="0"/>
              <a:t>бачу</a:t>
            </a:r>
            <a:r>
              <a:rPr lang="ru-RU" b="1" dirty="0" smtClean="0"/>
              <a:t> </a:t>
            </a:r>
            <a:r>
              <a:rPr lang="ru-RU" b="1" dirty="0" err="1" smtClean="0"/>
              <a:t>скляний</a:t>
            </a:r>
            <a:r>
              <a:rPr lang="ru-RU" b="1" dirty="0" smtClean="0"/>
              <a:t> уже </a:t>
            </a:r>
            <a:r>
              <a:rPr lang="ru-RU" b="1" dirty="0" err="1" smtClean="0"/>
              <a:t>погляд</a:t>
            </a:r>
            <a:r>
              <a:rPr lang="ru-RU" b="1" dirty="0" smtClean="0"/>
              <a:t> </a:t>
            </a:r>
            <a:r>
              <a:rPr lang="ru-RU" b="1" dirty="0" err="1" smtClean="0"/>
              <a:t>напівзакритих</a:t>
            </a:r>
            <a:r>
              <a:rPr lang="ru-RU" b="1" dirty="0" smtClean="0"/>
              <a:t> очей, 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очі</a:t>
            </a:r>
            <a:r>
              <a:rPr lang="ru-RU" b="1" dirty="0" smtClean="0"/>
              <a:t>, </a:t>
            </a:r>
            <a:r>
              <a:rPr lang="ru-RU" b="1" dirty="0" err="1" smtClean="0"/>
              <a:t>мій</a:t>
            </a:r>
            <a:r>
              <a:rPr lang="ru-RU" b="1" dirty="0" smtClean="0"/>
              <a:t> </a:t>
            </a:r>
            <a:r>
              <a:rPr lang="ru-RU" b="1" dirty="0" err="1" smtClean="0"/>
              <a:t>мозок</a:t>
            </a:r>
            <a:r>
              <a:rPr lang="ru-RU" b="1" dirty="0" smtClean="0"/>
              <a:t> </a:t>
            </a:r>
            <a:r>
              <a:rPr lang="ru-RU" b="1" dirty="0" err="1" smtClean="0"/>
              <a:t>жадібно</a:t>
            </a:r>
            <a:r>
              <a:rPr lang="ru-RU" b="1" dirty="0" smtClean="0"/>
              <a:t> </a:t>
            </a:r>
            <a:r>
              <a:rPr lang="ru-RU" b="1" dirty="0" err="1" smtClean="0"/>
              <a:t>ловлять</a:t>
            </a:r>
            <a:r>
              <a:rPr lang="ru-RU" b="1" dirty="0" smtClean="0"/>
              <a:t>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 страшного моменту... </a:t>
            </a:r>
            <a:r>
              <a:rPr lang="ru-RU" b="1" dirty="0" err="1" smtClean="0"/>
              <a:t>і</a:t>
            </a:r>
            <a:r>
              <a:rPr lang="ru-RU" b="1" dirty="0" smtClean="0"/>
              <a:t> все </a:t>
            </a:r>
            <a:r>
              <a:rPr lang="ru-RU" b="1" dirty="0" err="1" smtClean="0"/>
              <a:t>записують</a:t>
            </a:r>
            <a:r>
              <a:rPr lang="ru-RU" b="1" dirty="0" smtClean="0"/>
              <a:t>... І те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ліжко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маленьким </a:t>
            </a:r>
            <a:r>
              <a:rPr lang="ru-RU" b="1" dirty="0" err="1" smtClean="0"/>
              <a:t>тілом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несміливе</a:t>
            </a:r>
            <a:r>
              <a:rPr lang="ru-RU" b="1" dirty="0" smtClean="0"/>
              <a:t> </a:t>
            </a:r>
            <a:r>
              <a:rPr lang="ru-RU" b="1" dirty="0" err="1" smtClean="0"/>
              <a:t>світло</a:t>
            </a:r>
            <a:r>
              <a:rPr lang="ru-RU" b="1" dirty="0" smtClean="0"/>
              <a:t> </a:t>
            </a:r>
            <a:r>
              <a:rPr lang="ru-RU" b="1" dirty="0" err="1" smtClean="0"/>
              <a:t>раннього</a:t>
            </a:r>
            <a:r>
              <a:rPr lang="ru-RU" b="1" dirty="0" smtClean="0"/>
              <a:t> ранку, </a:t>
            </a:r>
            <a:r>
              <a:rPr lang="ru-RU" b="1" dirty="0" err="1" smtClean="0"/>
              <a:t>що</a:t>
            </a:r>
            <a:r>
              <a:rPr lang="ru-RU" b="1" dirty="0" smtClean="0"/>
              <a:t> обняло </a:t>
            </a:r>
            <a:r>
              <a:rPr lang="ru-RU" b="1" dirty="0" err="1" smtClean="0"/>
              <a:t>сіру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хату...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забуту</a:t>
            </a:r>
            <a:r>
              <a:rPr lang="ru-RU" b="1" dirty="0" smtClean="0"/>
              <a:t> </a:t>
            </a:r>
            <a:r>
              <a:rPr lang="ru-RU" b="1" dirty="0" err="1" smtClean="0"/>
              <a:t>нa</a:t>
            </a:r>
            <a:r>
              <a:rPr lang="ru-RU" b="1" dirty="0" smtClean="0"/>
              <a:t> </a:t>
            </a:r>
            <a:r>
              <a:rPr lang="ru-RU" b="1" dirty="0" err="1" smtClean="0"/>
              <a:t>столі</a:t>
            </a:r>
            <a:r>
              <a:rPr lang="ru-RU" b="1" dirty="0" smtClean="0"/>
              <a:t>, </a:t>
            </a:r>
            <a:r>
              <a:rPr lang="ru-RU" b="1" dirty="0" err="1" smtClean="0"/>
              <a:t>незгашену</a:t>
            </a:r>
            <a:r>
              <a:rPr lang="ru-RU" b="1" dirty="0" smtClean="0"/>
              <a:t> </a:t>
            </a:r>
            <a:r>
              <a:rPr lang="ru-RU" b="1" dirty="0" err="1" smtClean="0"/>
              <a:t>свічку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крізь</a:t>
            </a:r>
            <a:r>
              <a:rPr lang="ru-RU" b="1" dirty="0" smtClean="0"/>
              <a:t> </a:t>
            </a:r>
            <a:r>
              <a:rPr lang="ru-RU" b="1" dirty="0" err="1" smtClean="0"/>
              <a:t>зелену</a:t>
            </a:r>
            <a:r>
              <a:rPr lang="ru-RU" b="1" dirty="0" smtClean="0"/>
              <a:t> </a:t>
            </a:r>
            <a:r>
              <a:rPr lang="ru-RU" b="1" dirty="0" err="1" smtClean="0"/>
              <a:t>умбрельку</a:t>
            </a:r>
            <a:r>
              <a:rPr lang="ru-RU" b="1" dirty="0" smtClean="0"/>
              <a:t> </a:t>
            </a:r>
            <a:r>
              <a:rPr lang="ru-RU" b="1" dirty="0" err="1" smtClean="0"/>
              <a:t>кидає</a:t>
            </a:r>
            <a:r>
              <a:rPr lang="ru-RU" b="1" dirty="0" smtClean="0"/>
              <a:t> </a:t>
            </a:r>
            <a:r>
              <a:rPr lang="ru-RU" b="1" dirty="0" err="1" smtClean="0"/>
              <a:t>мертві</a:t>
            </a:r>
            <a:r>
              <a:rPr lang="ru-RU" b="1" dirty="0" smtClean="0"/>
              <a:t> тони на вид </a:t>
            </a:r>
            <a:r>
              <a:rPr lang="ru-RU" b="1" dirty="0" err="1" smtClean="0"/>
              <a:t>дитини</a:t>
            </a:r>
            <a:r>
              <a:rPr lang="ru-RU" b="1" dirty="0" smtClean="0"/>
              <a:t>...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порозливану</a:t>
            </a:r>
            <a:r>
              <a:rPr lang="ru-RU" b="1" dirty="0" smtClean="0"/>
              <a:t> </a:t>
            </a:r>
            <a:r>
              <a:rPr lang="ru-RU" b="1" dirty="0" err="1" smtClean="0"/>
              <a:t>долі</a:t>
            </a:r>
            <a:r>
              <a:rPr lang="ru-RU" b="1" dirty="0" smtClean="0"/>
              <a:t> воду,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блиск</a:t>
            </a:r>
            <a:r>
              <a:rPr lang="ru-RU" b="1" dirty="0" smtClean="0"/>
              <a:t> </a:t>
            </a:r>
            <a:r>
              <a:rPr lang="ru-RU" b="1" dirty="0" err="1" smtClean="0"/>
              <a:t>свічки</a:t>
            </a:r>
            <a:r>
              <a:rPr lang="ru-RU" b="1" dirty="0" smtClean="0"/>
              <a:t> на </a:t>
            </a:r>
            <a:r>
              <a:rPr lang="ru-RU" b="1" dirty="0" err="1" smtClean="0"/>
              <a:t>пляшці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лікарством</a:t>
            </a:r>
            <a:r>
              <a:rPr lang="ru-RU" b="1" dirty="0" smtClean="0"/>
              <a:t>... </a:t>
            </a:r>
            <a:r>
              <a:rPr lang="ru-RU" b="1" dirty="0" err="1" smtClean="0"/>
              <a:t>Щоб</a:t>
            </a:r>
            <a:r>
              <a:rPr lang="ru-RU" b="1" dirty="0" smtClean="0"/>
              <a:t> не забути...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не забути.., </a:t>
            </a:r>
            <a:r>
              <a:rPr lang="ru-RU" b="1" dirty="0" err="1" smtClean="0"/>
              <a:t>ні</a:t>
            </a:r>
            <a:r>
              <a:rPr lang="ru-RU" b="1" dirty="0" smtClean="0"/>
              <a:t> тих ребер,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останнім</a:t>
            </a:r>
            <a:r>
              <a:rPr lang="ru-RU" b="1" dirty="0" smtClean="0"/>
              <a:t> </a:t>
            </a:r>
            <a:r>
              <a:rPr lang="ru-RU" b="1" dirty="0" err="1" smtClean="0"/>
              <a:t>диханням</a:t>
            </a:r>
            <a:r>
              <a:rPr lang="ru-RU" b="1" dirty="0" smtClean="0"/>
              <a:t> </a:t>
            </a:r>
            <a:r>
              <a:rPr lang="ru-RU" b="1" dirty="0" err="1" smtClean="0"/>
              <a:t>тo</a:t>
            </a:r>
            <a:r>
              <a:rPr lang="ru-RU" b="1" dirty="0" smtClean="0"/>
              <a:t> </a:t>
            </a:r>
            <a:r>
              <a:rPr lang="ru-RU" b="1" dirty="0" err="1" smtClean="0"/>
              <a:t>піднімають</a:t>
            </a:r>
            <a:r>
              <a:rPr lang="ru-RU" b="1" dirty="0" smtClean="0"/>
              <a:t>, то </a:t>
            </a:r>
            <a:r>
              <a:rPr lang="ru-RU" b="1" dirty="0" err="1" smtClean="0"/>
              <a:t>опускають</a:t>
            </a:r>
            <a:r>
              <a:rPr lang="ru-RU" b="1" dirty="0" smtClean="0"/>
              <a:t> рядно... </a:t>
            </a:r>
            <a:r>
              <a:rPr lang="ru-RU" b="1" dirty="0" err="1" smtClean="0"/>
              <a:t>Hi</a:t>
            </a:r>
            <a:r>
              <a:rPr lang="ru-RU" b="1" dirty="0" smtClean="0"/>
              <a:t> </a:t>
            </a:r>
            <a:r>
              <a:rPr lang="ru-RU" b="1" dirty="0" err="1" smtClean="0"/>
              <a:t>тиx</a:t>
            </a:r>
            <a:r>
              <a:rPr lang="ru-RU" b="1" dirty="0" smtClean="0"/>
              <a:t>, </a:t>
            </a:r>
            <a:r>
              <a:rPr lang="ru-RU" b="1" dirty="0" err="1" smtClean="0"/>
              <a:t>мертвих</a:t>
            </a:r>
            <a:r>
              <a:rPr lang="ru-RU" b="1" dirty="0" smtClean="0"/>
              <a:t> уже, </a:t>
            </a:r>
            <a:r>
              <a:rPr lang="ru-RU" b="1" dirty="0" err="1" smtClean="0"/>
              <a:t>золотих</a:t>
            </a:r>
            <a:r>
              <a:rPr lang="ru-RU" b="1" dirty="0" smtClean="0"/>
              <a:t> </a:t>
            </a:r>
            <a:r>
              <a:rPr lang="ru-RU" b="1" dirty="0" err="1" smtClean="0"/>
              <a:t>кучерів</a:t>
            </a:r>
            <a:r>
              <a:rPr lang="ru-RU" b="1" dirty="0" smtClean="0"/>
              <a:t>, </a:t>
            </a:r>
            <a:r>
              <a:rPr lang="ru-RU" b="1" dirty="0" err="1" smtClean="0"/>
              <a:t>розсипаних</a:t>
            </a:r>
            <a:r>
              <a:rPr lang="ru-RU" b="1" dirty="0" smtClean="0"/>
              <a:t> </a:t>
            </a:r>
            <a:r>
              <a:rPr lang="ru-RU" b="1" dirty="0" err="1" smtClean="0"/>
              <a:t>пo</a:t>
            </a:r>
            <a:r>
              <a:rPr lang="ru-RU" b="1" dirty="0" smtClean="0"/>
              <a:t> </a:t>
            </a:r>
            <a:r>
              <a:rPr lang="ru-RU" b="1" dirty="0" err="1" smtClean="0"/>
              <a:t>подушці</a:t>
            </a:r>
            <a:r>
              <a:rPr lang="ru-RU" b="1" dirty="0" smtClean="0"/>
              <a:t>, </a:t>
            </a:r>
            <a:r>
              <a:rPr lang="ru-RU" b="1" dirty="0" err="1" smtClean="0"/>
              <a:t>ані</a:t>
            </a:r>
            <a:r>
              <a:rPr lang="ru-RU" b="1" dirty="0" smtClean="0"/>
              <a:t> теплого запаху </a:t>
            </a:r>
            <a:r>
              <a:rPr lang="ru-RU" b="1" dirty="0" err="1" smtClean="0"/>
              <a:t>холодіючого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наповняє</a:t>
            </a:r>
            <a:r>
              <a:rPr lang="ru-RU" b="1" dirty="0" smtClean="0"/>
              <a:t> хату... </a:t>
            </a:r>
            <a:r>
              <a:rPr lang="ru-RU" b="1" dirty="0" err="1" smtClean="0"/>
              <a:t>Bсe</a:t>
            </a:r>
            <a:r>
              <a:rPr lang="ru-RU" b="1" dirty="0" smtClean="0"/>
              <a:t> </a:t>
            </a:r>
            <a:r>
              <a:rPr lang="ru-RU" b="1" dirty="0" err="1" smtClean="0"/>
              <a:t>воно</a:t>
            </a:r>
            <a:r>
              <a:rPr lang="ru-RU" b="1" dirty="0" smtClean="0"/>
              <a:t> </a:t>
            </a:r>
            <a:r>
              <a:rPr lang="ru-RU" b="1" dirty="0" err="1" smtClean="0"/>
              <a:t>здасться</a:t>
            </a:r>
            <a:r>
              <a:rPr lang="ru-RU" b="1" dirty="0" smtClean="0"/>
              <a:t> </a:t>
            </a:r>
            <a:r>
              <a:rPr lang="ru-RU" b="1" dirty="0" err="1" smtClean="0"/>
              <a:t>мені</a:t>
            </a:r>
            <a:r>
              <a:rPr lang="ru-RU" b="1" dirty="0" smtClean="0"/>
              <a:t>... колись... як </a:t>
            </a:r>
            <a:r>
              <a:rPr lang="ru-RU" b="1" dirty="0" err="1" smtClean="0"/>
              <a:t>матеріал</a:t>
            </a:r>
            <a:r>
              <a:rPr lang="ru-RU" b="1" dirty="0" smtClean="0"/>
              <a:t>... я </a:t>
            </a:r>
            <a:r>
              <a:rPr lang="ru-RU" b="1" dirty="0" err="1" smtClean="0"/>
              <a:t>cе</a:t>
            </a:r>
            <a:r>
              <a:rPr lang="ru-RU" b="1" dirty="0" smtClean="0"/>
              <a:t> чую, я </a:t>
            </a:r>
            <a:r>
              <a:rPr lang="ru-RU" b="1" dirty="0" err="1" smtClean="0"/>
              <a:t>розумію</a:t>
            </a:r>
            <a:r>
              <a:rPr lang="ru-RU" b="1" dirty="0" smtClean="0"/>
              <a:t>, </a:t>
            </a:r>
            <a:r>
              <a:rPr lang="ru-RU" b="1" dirty="0" err="1" smtClean="0"/>
              <a:t>хтось</a:t>
            </a:r>
            <a:r>
              <a:rPr lang="ru-RU" b="1" dirty="0" smtClean="0"/>
              <a:t> </a:t>
            </a:r>
            <a:r>
              <a:rPr lang="ru-RU" b="1" dirty="0" err="1" smtClean="0"/>
              <a:t>мені</a:t>
            </a:r>
            <a:r>
              <a:rPr lang="ru-RU" b="1" dirty="0" smtClean="0"/>
              <a:t> говорить про се, </a:t>
            </a:r>
            <a:r>
              <a:rPr lang="ru-RU" b="1" dirty="0" err="1" smtClean="0"/>
              <a:t>хтось</a:t>
            </a:r>
            <a:r>
              <a:rPr lang="ru-RU" b="1" dirty="0" smtClean="0"/>
              <a:t> </a:t>
            </a:r>
            <a:r>
              <a:rPr lang="ru-RU" b="1" dirty="0" err="1" smtClean="0"/>
              <a:t>другий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сидить</a:t>
            </a:r>
            <a:r>
              <a:rPr lang="ru-RU" b="1" dirty="0" smtClean="0"/>
              <a:t> у </a:t>
            </a:r>
            <a:r>
              <a:rPr lang="ru-RU" b="1" dirty="0" err="1" smtClean="0"/>
              <a:t>мені</a:t>
            </a:r>
            <a:r>
              <a:rPr lang="ru-RU" b="1" dirty="0" smtClean="0"/>
              <a:t>... Я знаю, </a:t>
            </a:r>
            <a:r>
              <a:rPr lang="ru-RU" b="1" dirty="0" err="1" smtClean="0"/>
              <a:t>що</a:t>
            </a:r>
            <a:r>
              <a:rPr lang="ru-RU" b="1" dirty="0" smtClean="0"/>
              <a:t> то </a:t>
            </a:r>
            <a:r>
              <a:rPr lang="ru-RU" b="1" dirty="0" err="1" smtClean="0"/>
              <a:t>він</a:t>
            </a:r>
            <a:r>
              <a:rPr lang="ru-RU" b="1" dirty="0" smtClean="0"/>
              <a:t> дивиться </a:t>
            </a:r>
            <a:r>
              <a:rPr lang="ru-RU" b="1" dirty="0" err="1" smtClean="0"/>
              <a:t>моїми</a:t>
            </a:r>
            <a:r>
              <a:rPr lang="ru-RU" b="1" dirty="0" smtClean="0"/>
              <a:t> </a:t>
            </a:r>
            <a:r>
              <a:rPr lang="ru-RU" b="1" dirty="0" err="1" smtClean="0"/>
              <a:t>очима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тo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ненажерливою</a:t>
            </a:r>
            <a:r>
              <a:rPr lang="ru-RU" b="1" dirty="0" smtClean="0"/>
              <a:t> </a:t>
            </a:r>
            <a:r>
              <a:rPr lang="ru-RU" b="1" dirty="0" err="1" smtClean="0"/>
              <a:t>пам'яттю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письменника</a:t>
            </a:r>
            <a:r>
              <a:rPr lang="ru-RU" b="1" dirty="0" smtClean="0"/>
              <a:t> </a:t>
            </a:r>
            <a:r>
              <a:rPr lang="ru-RU" b="1" dirty="0" err="1" smtClean="0"/>
              <a:t>всичує</a:t>
            </a:r>
            <a:r>
              <a:rPr lang="ru-RU" b="1" dirty="0" smtClean="0"/>
              <a:t> в себе всю </a:t>
            </a:r>
            <a:r>
              <a:rPr lang="ru-RU" b="1" dirty="0" err="1" smtClean="0"/>
              <a:t>сю</a:t>
            </a:r>
            <a:r>
              <a:rPr lang="ru-RU" b="1" dirty="0" smtClean="0"/>
              <a:t> картину </a:t>
            </a:r>
            <a:r>
              <a:rPr lang="ru-RU" b="1" dirty="0" err="1" smtClean="0"/>
              <a:t>смерті</a:t>
            </a:r>
            <a:r>
              <a:rPr lang="ru-RU" b="1" dirty="0" smtClean="0"/>
              <a:t> на </a:t>
            </a:r>
            <a:r>
              <a:rPr lang="ru-RU" b="1" dirty="0" err="1" smtClean="0"/>
              <a:t>світанні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... Ох, як </a:t>
            </a:r>
            <a:r>
              <a:rPr lang="ru-RU" b="1" dirty="0" err="1" smtClean="0"/>
              <a:t>мені</a:t>
            </a:r>
            <a:r>
              <a:rPr lang="ru-RU" b="1" dirty="0" smtClean="0"/>
              <a:t> </a:t>
            </a:r>
            <a:r>
              <a:rPr lang="ru-RU" b="1" dirty="0" err="1" smtClean="0"/>
              <a:t>гидко</a:t>
            </a:r>
            <a:r>
              <a:rPr lang="ru-RU" b="1" dirty="0" smtClean="0"/>
              <a:t>, </a:t>
            </a:r>
            <a:r>
              <a:rPr lang="ru-RU" b="1" dirty="0" err="1" smtClean="0"/>
              <a:t>як</a:t>
            </a:r>
            <a:r>
              <a:rPr lang="ru-RU" b="1" dirty="0" smtClean="0"/>
              <a:t> </a:t>
            </a:r>
            <a:r>
              <a:rPr lang="ru-RU" b="1" dirty="0" err="1" smtClean="0"/>
              <a:t>мені</a:t>
            </a:r>
            <a:r>
              <a:rPr lang="ru-RU" b="1" dirty="0" smtClean="0"/>
              <a:t> страшно, як </a:t>
            </a:r>
            <a:r>
              <a:rPr lang="ru-RU" b="1" dirty="0" err="1" smtClean="0"/>
              <a:t>ся</a:t>
            </a:r>
            <a:r>
              <a:rPr lang="ru-RU" b="1" dirty="0" smtClean="0"/>
              <a:t> </a:t>
            </a:r>
            <a:r>
              <a:rPr lang="ru-RU" b="1" dirty="0" err="1" smtClean="0"/>
              <a:t>свідомість</a:t>
            </a:r>
            <a:r>
              <a:rPr lang="ru-RU" b="1" dirty="0" smtClean="0"/>
              <a:t> ранить </a:t>
            </a:r>
            <a:r>
              <a:rPr lang="ru-RU" b="1" dirty="0" err="1" smtClean="0"/>
              <a:t>моє</a:t>
            </a:r>
            <a:r>
              <a:rPr lang="ru-RU" b="1" dirty="0" smtClean="0"/>
              <a:t> </a:t>
            </a:r>
            <a:r>
              <a:rPr lang="ru-RU" b="1" dirty="0" err="1" smtClean="0"/>
              <a:t>батьківське</a:t>
            </a:r>
            <a:r>
              <a:rPr lang="ru-RU" b="1" dirty="0" smtClean="0"/>
              <a:t> </a:t>
            </a:r>
            <a:r>
              <a:rPr lang="ru-RU" b="1" dirty="0" err="1" smtClean="0"/>
              <a:t>серце</a:t>
            </a:r>
            <a:r>
              <a:rPr lang="ru-RU" b="1" dirty="0" smtClean="0"/>
              <a:t>…</a:t>
            </a:r>
          </a:p>
          <a:p>
            <a:pPr marL="9525" indent="550863" algn="just">
              <a:lnSpc>
                <a:spcPct val="120000"/>
              </a:lnSpc>
              <a:buNone/>
            </a:pPr>
            <a:r>
              <a:rPr lang="uk-UA" b="1" dirty="0" smtClean="0"/>
              <a:t>. . .</a:t>
            </a:r>
            <a:endParaRPr lang="ru-RU" b="1" dirty="0" smtClean="0"/>
          </a:p>
          <a:p>
            <a:pPr marL="9525" indent="550863" algn="just">
              <a:lnSpc>
                <a:spcPct val="120000"/>
              </a:lnSpc>
              <a:buNone/>
            </a:pPr>
            <a:r>
              <a:rPr lang="ru-RU" b="1" dirty="0" smtClean="0"/>
              <a:t>A моя </a:t>
            </a:r>
            <a:r>
              <a:rPr lang="ru-RU" b="1" dirty="0" err="1" smtClean="0"/>
              <a:t>пам'ять</a:t>
            </a:r>
            <a:r>
              <a:rPr lang="ru-RU" b="1" dirty="0" smtClean="0"/>
              <a:t>, той </a:t>
            </a:r>
            <a:r>
              <a:rPr lang="ru-RU" b="1" dirty="0" err="1" smtClean="0"/>
              <a:t>нерозлучний</a:t>
            </a:r>
            <a:r>
              <a:rPr lang="ru-RU" b="1" dirty="0" smtClean="0"/>
              <a:t> </a:t>
            </a:r>
            <a:r>
              <a:rPr lang="ru-RU" b="1" dirty="0" err="1" smtClean="0"/>
              <a:t>секретар</a:t>
            </a:r>
            <a:r>
              <a:rPr lang="ru-RU" b="1" dirty="0" smtClean="0"/>
              <a:t> </a:t>
            </a:r>
            <a:r>
              <a:rPr lang="ru-RU" b="1" dirty="0" err="1" smtClean="0"/>
              <a:t>мій</a:t>
            </a:r>
            <a:r>
              <a:rPr lang="ru-RU" b="1" dirty="0" smtClean="0"/>
              <a:t>,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записує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сю</a:t>
            </a:r>
            <a:r>
              <a:rPr lang="ru-RU" b="1" dirty="0" smtClean="0"/>
              <a:t> </a:t>
            </a:r>
            <a:r>
              <a:rPr lang="ru-RU" b="1" dirty="0" err="1" smtClean="0"/>
              <a:t>безвладність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цвіту</a:t>
            </a:r>
            <a:r>
              <a:rPr lang="ru-RU" b="1" dirty="0" smtClean="0"/>
              <a:t> </a:t>
            </a:r>
            <a:r>
              <a:rPr lang="ru-RU" b="1" dirty="0" err="1" smtClean="0"/>
              <a:t>яблуні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гру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на </a:t>
            </a:r>
            <a:r>
              <a:rPr lang="ru-RU" b="1" dirty="0" err="1" smtClean="0"/>
              <a:t>посинілих</a:t>
            </a:r>
            <a:r>
              <a:rPr lang="ru-RU" b="1" dirty="0" smtClean="0"/>
              <a:t> </a:t>
            </a:r>
            <a:r>
              <a:rPr lang="ru-RU" b="1" dirty="0" err="1" smtClean="0"/>
              <a:t>лицях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мій</a:t>
            </a:r>
            <a:r>
              <a:rPr lang="ru-RU" b="1" dirty="0" smtClean="0"/>
              <a:t> </a:t>
            </a:r>
            <a:r>
              <a:rPr lang="ru-RU" b="1" dirty="0" err="1" smtClean="0"/>
              <a:t>дивний</a:t>
            </a:r>
            <a:r>
              <a:rPr lang="ru-RU" b="1" dirty="0" smtClean="0"/>
              <a:t> </a:t>
            </a:r>
            <a:r>
              <a:rPr lang="ru-RU" b="1" dirty="0" err="1" smtClean="0"/>
              <a:t>настрій</a:t>
            </a:r>
            <a:r>
              <a:rPr lang="ru-RU" b="1" dirty="0" smtClean="0"/>
              <a:t>...  Я знаю, </a:t>
            </a:r>
            <a:r>
              <a:rPr lang="ru-RU" b="1" dirty="0" err="1" smtClean="0"/>
              <a:t>нащо</a:t>
            </a:r>
            <a:r>
              <a:rPr lang="ru-RU" b="1" dirty="0" smtClean="0"/>
              <a:t>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записуєш</a:t>
            </a:r>
            <a:r>
              <a:rPr lang="ru-RU" b="1" dirty="0" smtClean="0"/>
              <a:t> усе те, моя </a:t>
            </a:r>
            <a:r>
              <a:rPr lang="ru-RU" b="1" dirty="0" err="1" smtClean="0"/>
              <a:t>мучителько</a:t>
            </a:r>
            <a:r>
              <a:rPr lang="ru-RU" b="1" dirty="0" smtClean="0"/>
              <a:t>! </a:t>
            </a:r>
            <a:r>
              <a:rPr lang="ru-RU" b="1" dirty="0" err="1" smtClean="0"/>
              <a:t>Воно</a:t>
            </a:r>
            <a:r>
              <a:rPr lang="ru-RU" b="1" dirty="0" smtClean="0"/>
              <a:t> </a:t>
            </a:r>
            <a:r>
              <a:rPr lang="ru-RU" b="1" dirty="0" err="1" smtClean="0"/>
              <a:t>здасться</a:t>
            </a:r>
            <a:r>
              <a:rPr lang="ru-RU" b="1" dirty="0" smtClean="0"/>
              <a:t> </a:t>
            </a:r>
            <a:r>
              <a:rPr lang="ru-RU" b="1" dirty="0" err="1" smtClean="0"/>
              <a:t>тобі</a:t>
            </a:r>
            <a:r>
              <a:rPr lang="ru-RU" b="1" dirty="0" smtClean="0"/>
              <a:t>... колись... Як </a:t>
            </a:r>
            <a:r>
              <a:rPr lang="ru-RU" b="1" dirty="0" err="1" smtClean="0"/>
              <a:t>матеріал</a:t>
            </a:r>
            <a:r>
              <a:rPr lang="ru-RU" b="1" dirty="0" smtClean="0"/>
              <a:t>... Моя мила </a:t>
            </a:r>
            <a:r>
              <a:rPr lang="ru-RU" b="1" dirty="0" err="1" smtClean="0"/>
              <a:t>донечко</a:t>
            </a:r>
            <a:r>
              <a:rPr lang="ru-RU" b="1" dirty="0" smtClean="0"/>
              <a:t>, </a:t>
            </a:r>
            <a:r>
              <a:rPr lang="ru-RU" b="1" dirty="0" err="1" smtClean="0"/>
              <a:t>ти</a:t>
            </a:r>
            <a:r>
              <a:rPr lang="ru-RU" b="1" dirty="0" smtClean="0"/>
              <a:t> не </a:t>
            </a:r>
            <a:r>
              <a:rPr lang="ru-RU" b="1" dirty="0" err="1" smtClean="0"/>
              <a:t>гніваєшся</a:t>
            </a:r>
            <a:r>
              <a:rPr lang="ru-RU" b="1" dirty="0" smtClean="0"/>
              <a:t> на мене?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5122" name="Picture 2" descr="C:\Мои документы\НАТАША\Цвіт яблуні\DSC06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989</Words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Презентация</vt:lpstr>
      <vt:lpstr>Акварель “На камені”</vt:lpstr>
      <vt:lpstr>Слайд 2</vt:lpstr>
      <vt:lpstr>     Над берегом висів солоний туман од дрібних бризків. Каламутне море скаженіло. Вже не хвилі, а буруни вставали на морі, високі, сердиті, з білими гребенями, од яких з луском одривалися довгі китиці піни і злітали догори. Буруни йшли невпинно, підбирали під себе зворотні хвилі, перескакували через них і заливали берег, викидаючи на нього дрібний сірий пісок. Скрізь було мокро, поналивано, в берегових ямках лишалась вода. Раптом татари почули тріск, і рівночасно вода полилась їм у капці. То сильна хвиля підхопила човен і кинула їм на палю. </vt:lpstr>
      <vt:lpstr>Слайд 4</vt:lpstr>
      <vt:lpstr>Етюд “Цвіт яблуні”</vt:lpstr>
      <vt:lpstr>Слайд 6</vt:lpstr>
      <vt:lpstr>   Я обкладаю її цвітом яблуні зі всіх боків, засипаючи тими квітками, такими ніжними, такими чистими, як моя дитина.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</cp:lastModifiedBy>
  <cp:revision>40</cp:revision>
  <dcterms:modified xsi:type="dcterms:W3CDTF">2011-02-19T18:56:41Z</dcterms:modified>
</cp:coreProperties>
</file>